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9"/>
  </p:notesMasterIdLst>
  <p:sldIdLst>
    <p:sldId id="256" r:id="rId5"/>
    <p:sldId id="262" r:id="rId6"/>
    <p:sldId id="259" r:id="rId7"/>
    <p:sldId id="332" r:id="rId8"/>
    <p:sldId id="333" r:id="rId9"/>
    <p:sldId id="334" r:id="rId10"/>
    <p:sldId id="319" r:id="rId11"/>
    <p:sldId id="324" r:id="rId12"/>
    <p:sldId id="335" r:id="rId13"/>
    <p:sldId id="336" r:id="rId14"/>
    <p:sldId id="337" r:id="rId15"/>
    <p:sldId id="338" r:id="rId16"/>
    <p:sldId id="339" r:id="rId17"/>
    <p:sldId id="318" r:id="rId18"/>
    <p:sldId id="353" r:id="rId19"/>
    <p:sldId id="349" r:id="rId20"/>
    <p:sldId id="320" r:id="rId21"/>
    <p:sldId id="321" r:id="rId22"/>
    <p:sldId id="327" r:id="rId23"/>
    <p:sldId id="348" r:id="rId24"/>
    <p:sldId id="351" r:id="rId25"/>
    <p:sldId id="352" r:id="rId26"/>
    <p:sldId id="354" r:id="rId27"/>
    <p:sldId id="355" r:id="rId28"/>
  </p:sldIdLst>
  <p:sldSz cx="9144000" cy="5143500" type="screen16x9"/>
  <p:notesSz cx="6858000" cy="9144000"/>
  <p:embeddedFontLst>
    <p:embeddedFont>
      <p:font typeface="Syncopate" panose="020B0604020202020204" charset="0"/>
      <p:regular r:id="rId30"/>
      <p:bold r:id="rId31"/>
    </p:embeddedFont>
    <p:embeddedFont>
      <p:font typeface="Work Sans" panose="020B0604020202020204" pitchFamily="2" charset="0"/>
      <p:regular r:id="rId32"/>
      <p:bold r:id="rId33"/>
      <p:italic r:id="rId34"/>
      <p:boldItalic r:id="rId35"/>
    </p:embeddedFont>
    <p:embeddedFont>
      <p:font typeface="Work Sans Light" panose="020B0604020202020204" pitchFamily="2" charset="0"/>
      <p:regular r:id="rId36"/>
      <p:italic r:id="rId37"/>
    </p:embeddedFont>
    <p:embeddedFont>
      <p:font typeface="Work Sans Medium" panose="020B0604020202020204" pitchFamily="2" charset="0"/>
      <p:regular r:id="rId38"/>
      <p:italic r:id="rId39"/>
    </p:embeddedFont>
    <p:embeddedFont>
      <p:font typeface="Work Sans Medium" panose="020B0604020202020204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LUKE" id="{CBEA821E-FE25-4B36-BD46-68ADBDFA7122}">
          <p14:sldIdLst>
            <p14:sldId id="256"/>
            <p14:sldId id="262"/>
          </p14:sldIdLst>
        </p14:section>
        <p14:section name="ROSA" id="{9BBD81DC-FD67-4A8D-8687-B7CA1B144872}">
          <p14:sldIdLst>
            <p14:sldId id="259"/>
            <p14:sldId id="332"/>
            <p14:sldId id="333"/>
          </p14:sldIdLst>
        </p14:section>
        <p14:section name="RICK" id="{12E01882-4797-4208-8EAA-EDCEB8384BDC}">
          <p14:sldIdLst>
            <p14:sldId id="334"/>
            <p14:sldId id="319"/>
            <p14:sldId id="324"/>
            <p14:sldId id="335"/>
          </p14:sldIdLst>
        </p14:section>
        <p14:section name="KAUA" id="{2BEB9F65-EC84-4BFB-B889-D20BEBAEC410}">
          <p14:sldIdLst>
            <p14:sldId id="336"/>
            <p14:sldId id="337"/>
            <p14:sldId id="338"/>
            <p14:sldId id="339"/>
          </p14:sldIdLst>
        </p14:section>
        <p14:section name="LUKE" id="{820F8139-9142-4C8D-84C3-C37D7AE1EE6E}">
          <p14:sldIdLst>
            <p14:sldId id="318"/>
            <p14:sldId id="353"/>
            <p14:sldId id="349"/>
          </p14:sldIdLst>
        </p14:section>
        <p14:section name="LUCAS" id="{73ADEF7A-70A6-495E-8607-B7220C515A86}">
          <p14:sldIdLst>
            <p14:sldId id="320"/>
            <p14:sldId id="321"/>
            <p14:sldId id="327"/>
            <p14:sldId id="348"/>
          </p14:sldIdLst>
        </p14:section>
        <p14:section name="ROSA" id="{7D66B1C1-5A62-4D0A-A582-A29B745956D9}">
          <p14:sldIdLst>
            <p14:sldId id="351"/>
          </p14:sldIdLst>
        </p14:section>
        <p14:section name="LUKE" id="{FCCDEEEC-262C-404C-A510-9471586E3468}">
          <p14:sldIdLst>
            <p14:sldId id="352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BC3"/>
    <a:srgbClr val="49A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5834B8-6237-4050-B052-275A93EE07E6}">
  <a:tblStyle styleId="{875834B8-6237-4050-B052-275A93EE07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3099" autoAdjust="0"/>
  </p:normalViewPr>
  <p:slideViewPr>
    <p:cSldViewPr snapToGrid="0">
      <p:cViewPr varScale="1">
        <p:scale>
          <a:sx n="84" d="100"/>
          <a:sy n="84" d="100"/>
        </p:scale>
        <p:origin x="90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a Enrico Pasti Altran" userId="4ba1b9ae-2326-4de5-88a9-fb37890b3cbc" providerId="ADAL" clId="{953F841A-FC8E-4C59-8ABA-1147DA740A59}"/>
    <pc:docChg chg="undo custSel addSld delSld modSld sldOrd modSection">
      <pc:chgData name="Kaua Enrico Pasti Altran" userId="4ba1b9ae-2326-4de5-88a9-fb37890b3cbc" providerId="ADAL" clId="{953F841A-FC8E-4C59-8ABA-1147DA740A59}" dt="2022-11-04T22:17:58.756" v="2523" actId="478"/>
      <pc:docMkLst>
        <pc:docMk/>
      </pc:docMkLst>
      <pc:sldChg chg="addSp delSp 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56"/>
        </pc:sldMkLst>
        <pc:spChg chg="add del mod">
          <ac:chgData name="Kaua Enrico Pasti Altran" userId="4ba1b9ae-2326-4de5-88a9-fb37890b3cbc" providerId="ADAL" clId="{953F841A-FC8E-4C59-8ABA-1147DA740A59}" dt="2022-11-03T22:42:58.336" v="1390" actId="22"/>
          <ac:spMkLst>
            <pc:docMk/>
            <pc:sldMk cId="0" sldId="256"/>
            <ac:spMk id="4" creationId="{FF053474-544A-C61E-D5D1-B36F2A82BC1F}"/>
          </ac:spMkLst>
        </pc:spChg>
        <pc:spChg chg="add mod">
          <ac:chgData name="Kaua Enrico Pasti Altran" userId="4ba1b9ae-2326-4de5-88a9-fb37890b3cbc" providerId="ADAL" clId="{953F841A-FC8E-4C59-8ABA-1147DA740A59}" dt="2022-11-03T22:43:49.579" v="1407" actId="1076"/>
          <ac:spMkLst>
            <pc:docMk/>
            <pc:sldMk cId="0" sldId="256"/>
            <ac:spMk id="6" creationId="{E838F419-8ACC-A270-F638-8F9E860C0E3A}"/>
          </ac:spMkLst>
        </pc:spChg>
        <pc:spChg chg="mod">
          <ac:chgData name="Kaua Enrico Pasti Altran" userId="4ba1b9ae-2326-4de5-88a9-fb37890b3cbc" providerId="ADAL" clId="{953F841A-FC8E-4C59-8ABA-1147DA740A59}" dt="2022-11-03T22:43:43.102" v="1405" actId="14100"/>
          <ac:spMkLst>
            <pc:docMk/>
            <pc:sldMk cId="0" sldId="256"/>
            <ac:spMk id="581" creationId="{00000000-0000-0000-0000-000000000000}"/>
          </ac:spMkLst>
        </pc:spChg>
      </pc:sldChg>
      <pc:sldChg chg="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59"/>
        </pc:sldMkLst>
        <pc:spChg chg="mod">
          <ac:chgData name="Kaua Enrico Pasti Altran" userId="4ba1b9ae-2326-4de5-88a9-fb37890b3cbc" providerId="ADAL" clId="{953F841A-FC8E-4C59-8ABA-1147DA740A59}" dt="2022-11-03T22:03:52.340" v="52" actId="14100"/>
          <ac:spMkLst>
            <pc:docMk/>
            <pc:sldMk cId="0" sldId="259"/>
            <ac:spMk id="644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03:47.849" v="50" actId="14100"/>
          <ac:spMkLst>
            <pc:docMk/>
            <pc:sldMk cId="0" sldId="259"/>
            <ac:spMk id="64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03:42.779" v="49" actId="1035"/>
          <ac:spMkLst>
            <pc:docMk/>
            <pc:sldMk cId="0" sldId="259"/>
            <ac:spMk id="646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49:38.289" v="1915" actId="404"/>
          <ac:spMkLst>
            <pc:docMk/>
            <pc:sldMk cId="0" sldId="259"/>
            <ac:spMk id="647" creationId="{00000000-0000-0000-0000-000000000000}"/>
          </ac:spMkLst>
        </pc:spChg>
      </pc:sldChg>
      <pc:sldChg chg="mod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62"/>
        </pc:sldMkLst>
        <pc:spChg chg="mod">
          <ac:chgData name="Kaua Enrico Pasti Altran" userId="4ba1b9ae-2326-4de5-88a9-fb37890b3cbc" providerId="ADAL" clId="{953F841A-FC8E-4C59-8ABA-1147DA740A59}" dt="2022-11-03T22:03:11.682" v="21" actId="1037"/>
          <ac:spMkLst>
            <pc:docMk/>
            <pc:sldMk cId="0" sldId="262"/>
            <ac:spMk id="747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2:10.136" v="1918"/>
          <ac:spMkLst>
            <pc:docMk/>
            <pc:sldMk cId="0" sldId="262"/>
            <ac:spMk id="752" creationId="{00000000-0000-0000-0000-000000000000}"/>
          </ac:spMkLst>
        </pc:spChg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7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3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8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0" sldId="29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966132389" sldId="29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626134621" sldId="29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315911132" sldId="29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496980219" sldId="29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799511818" sldId="29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978661738" sldId="29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933854565" sldId="30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517747229" sldId="30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712651989" sldId="30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01477295" sldId="303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335468452" sldId="304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533788907" sldId="305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696247943" sldId="306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4241359049" sldId="307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396298622" sldId="308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905825762" sldId="309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608991559" sldId="310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3395692344" sldId="311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1390017788" sldId="312"/>
        </pc:sldMkLst>
      </pc:sldChg>
      <pc:sldChg chg="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4072210580" sldId="313"/>
        </pc:sldMkLst>
      </pc:sldChg>
      <pc:sldChg chg="addSp delSp modSp mod ord modTransition">
        <pc:chgData name="Kaua Enrico Pasti Altran" userId="4ba1b9ae-2326-4de5-88a9-fb37890b3cbc" providerId="ADAL" clId="{953F841A-FC8E-4C59-8ABA-1147DA740A59}" dt="2022-11-04T22:06:07.336" v="2220"/>
        <pc:sldMkLst>
          <pc:docMk/>
          <pc:sldMk cId="2990528803" sldId="314"/>
        </pc:sldMkLst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2" creationId="{D420EA82-8879-1BE6-CCE7-E68904269926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3" creationId="{D614FFEE-DFFC-27B8-5B4C-AA1CED88F492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4" creationId="{10BDDA07-F595-3985-BD4E-253135C1C8BD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5" creationId="{5B7C2A74-661B-6B53-3DCC-35EE223D482A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6" creationId="{C99640EE-1984-E001-74C8-20F284F9EA91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7" creationId="{14097F0B-4A15-CE78-5D14-AE49054F6AB8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8" creationId="{0BD128B7-E485-2452-8F55-C329A01BD169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9" creationId="{B82BE77C-1135-BEE3-6CB5-689FB79463B4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0" creationId="{D0A34063-8A40-1AD7-8C98-CAB7AFB6F3FA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1" creationId="{591524AD-D0B9-8E23-8E92-B2594C27C761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2" creationId="{0B571FAF-67A0-C2DF-0F8F-19AC929A6DC6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3" creationId="{EDA3828E-C4A3-311B-630F-0B2F7964E559}"/>
          </ac:spMkLst>
        </pc:spChg>
        <pc:spChg chg="del">
          <ac:chgData name="Kaua Enrico Pasti Altran" userId="4ba1b9ae-2326-4de5-88a9-fb37890b3cbc" providerId="ADAL" clId="{953F841A-FC8E-4C59-8ABA-1147DA740A59}" dt="2022-11-03T22:04:20.443" v="94" actId="478"/>
          <ac:spMkLst>
            <pc:docMk/>
            <pc:sldMk cId="2990528803" sldId="314"/>
            <ac:spMk id="14" creationId="{C1E072C4-F2F5-3CA8-E954-6FBA67BF7241}"/>
          </ac:spMkLst>
        </pc:spChg>
        <pc:spChg chg="add mod">
          <ac:chgData name="Kaua Enrico Pasti Altran" userId="4ba1b9ae-2326-4de5-88a9-fb37890b3cbc" providerId="ADAL" clId="{953F841A-FC8E-4C59-8ABA-1147DA740A59}" dt="2022-11-03T22:34:42.762" v="1383" actId="1076"/>
          <ac:spMkLst>
            <pc:docMk/>
            <pc:sldMk cId="2990528803" sldId="314"/>
            <ac:spMk id="15" creationId="{59A31A91-C3D0-783B-3103-57ECF010D56F}"/>
          </ac:spMkLst>
        </pc:spChg>
      </pc:sldChg>
      <pc:sldChg chg="delSp del mod">
        <pc:chgData name="Kaua Enrico Pasti Altran" userId="4ba1b9ae-2326-4de5-88a9-fb37890b3cbc" providerId="ADAL" clId="{953F841A-FC8E-4C59-8ABA-1147DA740A59}" dt="2022-11-03T22:24:00.554" v="845" actId="47"/>
        <pc:sldMkLst>
          <pc:docMk/>
          <pc:sldMk cId="3846593945" sldId="315"/>
        </pc:sldMkLst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2" creationId="{0F728C5D-75F9-DF40-6229-2A2690B89989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3" creationId="{1F404A4E-CA2F-4D96-0423-DBDA97D89D8D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4" creationId="{2A83E398-B6AE-F343-F7BC-74EBD6D9987A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5" creationId="{4C96283D-5E92-D2C5-1EEC-6AC043CDB406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6" creationId="{EEBA19A3-B46F-AD78-476A-A9C1C2157041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7" creationId="{DE462E0F-2D93-39B6-5A27-F852BD72A93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8" creationId="{EAECB613-DF7A-EA0E-984D-1A7DBADF0759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9" creationId="{98ACD512-C4D0-19F0-B47D-E7EC6DBA6E0C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0" creationId="{E475C9EA-F40A-0F58-E7ED-70CBCAEDA0AA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1" creationId="{F255CE3A-4CB8-921E-28D6-17565AEE14BB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2" creationId="{7C5EA13A-6C20-11F6-4339-F03132177AF8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3" creationId="{1C7CC5E3-F76F-D260-6194-C97F73A46326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4" creationId="{8D02B2EC-993E-EADD-0735-EB65E0C687CB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5" creationId="{E35C6AB2-F7CA-F1C3-EE47-CFA7E659EEC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6" creationId="{C6389550-72AA-1359-8D5D-19D6520AE9FF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7" creationId="{5B5810C1-CB85-6829-0D84-F53CD9854EA5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8" creationId="{61D33AEC-A67C-F885-3765-E2E887D2058F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19" creationId="{7AC9194D-1E02-C0D9-EEE0-8777B381B0EE}"/>
          </ac:spMkLst>
        </pc:spChg>
        <pc:spChg chg="del">
          <ac:chgData name="Kaua Enrico Pasti Altran" userId="4ba1b9ae-2326-4de5-88a9-fb37890b3cbc" providerId="ADAL" clId="{953F841A-FC8E-4C59-8ABA-1147DA740A59}" dt="2022-11-03T22:04:15.896" v="93" actId="478"/>
          <ac:spMkLst>
            <pc:docMk/>
            <pc:sldMk cId="3846593945" sldId="315"/>
            <ac:spMk id="20" creationId="{F614809B-7F4D-E0CB-77C9-7D0B8E58A7C3}"/>
          </ac:spMkLst>
        </pc:spChg>
      </pc:sldChg>
      <pc:sldChg chg="delSp del mod">
        <pc:chgData name="Kaua Enrico Pasti Altran" userId="4ba1b9ae-2326-4de5-88a9-fb37890b3cbc" providerId="ADAL" clId="{953F841A-FC8E-4C59-8ABA-1147DA740A59}" dt="2022-11-03T22:05:06.771" v="98" actId="47"/>
        <pc:sldMkLst>
          <pc:docMk/>
          <pc:sldMk cId="2390492145" sldId="316"/>
        </pc:sldMkLst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2" creationId="{CFC00E14-6D7B-5C52-9792-DA5AB7DA72C7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3" creationId="{E8A4DC3A-9B3A-E339-7AC5-087BC7263220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4" creationId="{B32D8200-4F97-18BB-2909-100A06047C76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5" creationId="{A6323CD0-7798-CDF8-58C3-52871B6CFF05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6" creationId="{67FDA4DF-E1BF-C6D9-A83B-752F6D1CD804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7" creationId="{7E4544B7-694F-0A64-C8C6-DFDF2E13DE4B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8" creationId="{513F5CB4-ED76-0217-E61F-729D47930009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9" creationId="{466F15AE-2D5D-D3B6-D412-D739C0086462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10" creationId="{29ADA6B5-7FF7-E0E5-D562-2C0B7DBAFFF2}"/>
          </ac:spMkLst>
        </pc:spChg>
        <pc:spChg chg="del">
          <ac:chgData name="Kaua Enrico Pasti Altran" userId="4ba1b9ae-2326-4de5-88a9-fb37890b3cbc" providerId="ADAL" clId="{953F841A-FC8E-4C59-8ABA-1147DA740A59}" dt="2022-11-03T22:04:10.630" v="92" actId="478"/>
          <ac:spMkLst>
            <pc:docMk/>
            <pc:sldMk cId="2390492145" sldId="316"/>
            <ac:spMk id="11" creationId="{58666E70-961F-3C1B-D799-518F1782D723}"/>
          </ac:spMkLst>
        </pc:spChg>
      </pc:sldChg>
      <pc:sldChg chg="del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2453663519" sldId="317"/>
        </pc:sldMkLst>
        <pc:spChg chg="del">
          <ac:chgData name="Kaua Enrico Pasti Altran" userId="4ba1b9ae-2326-4de5-88a9-fb37890b3cbc" providerId="ADAL" clId="{953F841A-FC8E-4C59-8ABA-1147DA740A59}" dt="2022-11-03T22:04:24.523" v="95" actId="478"/>
          <ac:spMkLst>
            <pc:docMk/>
            <pc:sldMk cId="2453663519" sldId="317"/>
            <ac:spMk id="2" creationId="{31A87F31-FC05-2E0C-9813-ACDB0B7C366C}"/>
          </ac:spMkLst>
        </pc:spChg>
      </pc:sldChg>
      <pc:sldChg chg="delSp mod modTransition">
        <pc:chgData name="Kaua Enrico Pasti Altran" userId="4ba1b9ae-2326-4de5-88a9-fb37890b3cbc" providerId="ADAL" clId="{953F841A-FC8E-4C59-8ABA-1147DA740A59}" dt="2022-11-03T22:52:30.652" v="1919"/>
        <pc:sldMkLst>
          <pc:docMk/>
          <pc:sldMk cId="624771364" sldId="318"/>
        </pc:sldMkLst>
        <pc:spChg chg="del">
          <ac:chgData name="Kaua Enrico Pasti Altran" userId="4ba1b9ae-2326-4de5-88a9-fb37890b3cbc" providerId="ADAL" clId="{953F841A-FC8E-4C59-8ABA-1147DA740A59}" dt="2022-11-03T22:04:27.592" v="96" actId="478"/>
          <ac:spMkLst>
            <pc:docMk/>
            <pc:sldMk cId="624771364" sldId="318"/>
            <ac:spMk id="2" creationId="{87818C76-7B06-120E-4474-533235650DE7}"/>
          </ac:spMkLst>
        </pc:spChg>
        <pc:spChg chg="del">
          <ac:chgData name="Kaua Enrico Pasti Altran" userId="4ba1b9ae-2326-4de5-88a9-fb37890b3cbc" providerId="ADAL" clId="{953F841A-FC8E-4C59-8ABA-1147DA740A59}" dt="2022-11-03T22:04:27.592" v="96" actId="478"/>
          <ac:spMkLst>
            <pc:docMk/>
            <pc:sldMk cId="624771364" sldId="318"/>
            <ac:spMk id="3" creationId="{85EBBC2A-4E56-260E-7CB0-A00D74789987}"/>
          </ac:spMkLst>
        </pc:spChg>
      </pc:sldChg>
      <pc:sldChg chg="addSp delSp modSp add mod modTransition">
        <pc:chgData name="Kaua Enrico Pasti Altran" userId="4ba1b9ae-2326-4de5-88a9-fb37890b3cbc" providerId="ADAL" clId="{953F841A-FC8E-4C59-8ABA-1147DA740A59}" dt="2022-11-03T22:52:53.727" v="1922"/>
        <pc:sldMkLst>
          <pc:docMk/>
          <pc:sldMk cId="3569340442" sldId="319"/>
        </pc:sldMkLst>
        <pc:spChg chg="add del mod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3" creationId="{BDA9F2C3-FFF0-141C-7600-B636EC0D6A96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5" creationId="{20DBFAD8-38F4-E174-A642-0FA30BC0A1AE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7" creationId="{D8AB1316-171C-CF8A-EB31-924313F522EA}"/>
          </ac:spMkLst>
        </pc:spChg>
        <pc:spChg chg="add del mod">
          <ac:chgData name="Kaua Enrico Pasti Altran" userId="4ba1b9ae-2326-4de5-88a9-fb37890b3cbc" providerId="ADAL" clId="{953F841A-FC8E-4C59-8ABA-1147DA740A59}" dt="2022-11-03T22:09:00.607" v="552" actId="478"/>
          <ac:spMkLst>
            <pc:docMk/>
            <pc:sldMk cId="3569340442" sldId="319"/>
            <ac:spMk id="9" creationId="{CD7824D2-F009-D44A-0B1B-84362FA1385A}"/>
          </ac:spMkLst>
        </pc:spChg>
        <pc:spChg chg="mod">
          <ac:chgData name="Kaua Enrico Pasti Altran" userId="4ba1b9ae-2326-4de5-88a9-fb37890b3cbc" providerId="ADAL" clId="{953F841A-FC8E-4C59-8ABA-1147DA740A59}" dt="2022-11-03T22:07:05.084" v="113" actId="20577"/>
          <ac:spMkLst>
            <pc:docMk/>
            <pc:sldMk cId="3569340442" sldId="319"/>
            <ac:spMk id="85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20:08.374" v="843" actId="1038"/>
          <ac:spMkLst>
            <pc:docMk/>
            <pc:sldMk cId="3569340442" sldId="319"/>
            <ac:spMk id="85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20:08.374" v="843" actId="1038"/>
          <ac:spMkLst>
            <pc:docMk/>
            <pc:sldMk cId="3569340442" sldId="319"/>
            <ac:spMk id="854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1.681" v="550" actId="478"/>
          <ac:spMkLst>
            <pc:docMk/>
            <pc:sldMk cId="3569340442" sldId="319"/>
            <ac:spMk id="85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6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08:57.446" v="551" actId="478"/>
          <ac:spMkLst>
            <pc:docMk/>
            <pc:sldMk cId="3569340442" sldId="319"/>
            <ac:spMk id="858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13:56.945" v="815" actId="1076"/>
          <ac:spMkLst>
            <pc:docMk/>
            <pc:sldMk cId="3569340442" sldId="319"/>
            <ac:spMk id="85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19:32.881" v="826" actId="1076"/>
          <ac:spMkLst>
            <pc:docMk/>
            <pc:sldMk cId="3569340442" sldId="319"/>
            <ac:spMk id="860" creationId="{00000000-0000-0000-0000-000000000000}"/>
          </ac:spMkLst>
        </pc:spChg>
        <pc:grpChg chg="del">
          <ac:chgData name="Kaua Enrico Pasti Altran" userId="4ba1b9ae-2326-4de5-88a9-fb37890b3cbc" providerId="ADAL" clId="{953F841A-FC8E-4C59-8ABA-1147DA740A59}" dt="2022-11-03T22:13:59.001" v="816" actId="478"/>
          <ac:grpSpMkLst>
            <pc:docMk/>
            <pc:sldMk cId="3569340442" sldId="319"/>
            <ac:grpSpMk id="861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13:51.611" v="814" actId="1076"/>
          <ac:grpSpMkLst>
            <pc:docMk/>
            <pc:sldMk cId="3569340442" sldId="319"/>
            <ac:grpSpMk id="864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19:35.279" v="827" actId="1076"/>
          <ac:grpSpMkLst>
            <pc:docMk/>
            <pc:sldMk cId="3569340442" sldId="319"/>
            <ac:grpSpMk id="870" creationId="{00000000-0000-0000-0000-000000000000}"/>
          </ac:grpSpMkLst>
        </pc:grpChg>
        <pc:picChg chg="mod modCrop">
          <ac:chgData name="Kaua Enrico Pasti Altran" userId="4ba1b9ae-2326-4de5-88a9-fb37890b3cbc" providerId="ADAL" clId="{953F841A-FC8E-4C59-8ABA-1147DA740A59}" dt="2022-11-03T22:19:25.688" v="825" actId="1038"/>
          <ac:picMkLst>
            <pc:docMk/>
            <pc:sldMk cId="3569340442" sldId="319"/>
            <ac:picMk id="851" creationId="{00000000-0000-0000-0000-000000000000}"/>
          </ac:picMkLst>
        </pc:picChg>
      </pc:sldChg>
      <pc:sldChg chg="addSp delSp modSp add mod modTransition">
        <pc:chgData name="Kaua Enrico Pasti Altran" userId="4ba1b9ae-2326-4de5-88a9-fb37890b3cbc" providerId="ADAL" clId="{953F841A-FC8E-4C59-8ABA-1147DA740A59}" dt="2022-11-03T22:54:43.538" v="1933" actId="14100"/>
        <pc:sldMkLst>
          <pc:docMk/>
          <pc:sldMk cId="931308846" sldId="320"/>
        </pc:sldMkLst>
        <pc:spChg chg="mod">
          <ac:chgData name="Kaua Enrico Pasti Altran" userId="4ba1b9ae-2326-4de5-88a9-fb37890b3cbc" providerId="ADAL" clId="{953F841A-FC8E-4C59-8ABA-1147DA740A59}" dt="2022-11-03T22:54:43.538" v="1933" actId="14100"/>
          <ac:spMkLst>
            <pc:docMk/>
            <pc:sldMk cId="931308846" sldId="320"/>
            <ac:spMk id="90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15.467" v="1335" actId="1076"/>
          <ac:spMkLst>
            <pc:docMk/>
            <pc:sldMk cId="931308846" sldId="320"/>
            <ac:spMk id="904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5.792" v="1312" actId="164"/>
          <ac:spMkLst>
            <pc:docMk/>
            <pc:sldMk cId="931308846" sldId="320"/>
            <ac:spMk id="90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0.680" v="1311" actId="164"/>
          <ac:spMkLst>
            <pc:docMk/>
            <pc:sldMk cId="931308846" sldId="320"/>
            <ac:spMk id="906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5.792" v="1312" actId="164"/>
          <ac:spMkLst>
            <pc:docMk/>
            <pc:sldMk cId="931308846" sldId="320"/>
            <ac:spMk id="90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30:00.680" v="1311" actId="164"/>
          <ac:spMkLst>
            <pc:docMk/>
            <pc:sldMk cId="931308846" sldId="320"/>
            <ac:spMk id="910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28:44.590" v="1136" actId="478"/>
          <ac:spMkLst>
            <pc:docMk/>
            <pc:sldMk cId="931308846" sldId="320"/>
            <ac:spMk id="911" creationId="{00000000-0000-0000-0000-000000000000}"/>
          </ac:spMkLst>
        </pc:spChg>
        <pc:grpChg chg="add mod">
          <ac:chgData name="Kaua Enrico Pasti Altran" userId="4ba1b9ae-2326-4de5-88a9-fb37890b3cbc" providerId="ADAL" clId="{953F841A-FC8E-4C59-8ABA-1147DA740A59}" dt="2022-11-03T22:30:20.469" v="1350" actId="1037"/>
          <ac:grpSpMkLst>
            <pc:docMk/>
            <pc:sldMk cId="931308846" sldId="320"/>
            <ac:grpSpMk id="11" creationId="{597D8F21-A681-6363-D65B-61608441076B}"/>
          </ac:grpSpMkLst>
        </pc:grpChg>
        <pc:grpChg chg="add mod">
          <ac:chgData name="Kaua Enrico Pasti Altran" userId="4ba1b9ae-2326-4de5-88a9-fb37890b3cbc" providerId="ADAL" clId="{953F841A-FC8E-4C59-8ABA-1147DA740A59}" dt="2022-11-03T22:30:20.469" v="1350" actId="1037"/>
          <ac:grpSpMkLst>
            <pc:docMk/>
            <pc:sldMk cId="931308846" sldId="320"/>
            <ac:grpSpMk id="12" creationId="{988C3239-1616-4419-A0B3-FB4F72B5E7E0}"/>
          </ac:grpSpMkLst>
        </pc:grpChg>
        <pc:grpChg chg="mod">
          <ac:chgData name="Kaua Enrico Pasti Altran" userId="4ba1b9ae-2326-4de5-88a9-fb37890b3cbc" providerId="ADAL" clId="{953F841A-FC8E-4C59-8ABA-1147DA740A59}" dt="2022-11-03T22:29:44.663" v="1308" actId="1076"/>
          <ac:grpSpMkLst>
            <pc:docMk/>
            <pc:sldMk cId="931308846" sldId="320"/>
            <ac:grpSpMk id="915" creationId="{00000000-0000-0000-0000-000000000000}"/>
          </ac:grpSpMkLst>
        </pc:grpChg>
        <pc:picChg chg="add mod ord">
          <ac:chgData name="Kaua Enrico Pasti Altran" userId="4ba1b9ae-2326-4de5-88a9-fb37890b3cbc" providerId="ADAL" clId="{953F841A-FC8E-4C59-8ABA-1147DA740A59}" dt="2022-11-03T22:34:12.638" v="1373" actId="1440"/>
          <ac:picMkLst>
            <pc:docMk/>
            <pc:sldMk cId="931308846" sldId="320"/>
            <ac:picMk id="16" creationId="{FC34BB87-18EE-7745-6655-718D8A7FA2E8}"/>
          </ac:picMkLst>
        </pc:picChg>
        <pc:picChg chg="add mod">
          <ac:chgData name="Kaua Enrico Pasti Altran" userId="4ba1b9ae-2326-4de5-88a9-fb37890b3cbc" providerId="ADAL" clId="{953F841A-FC8E-4C59-8ABA-1147DA740A59}" dt="2022-11-03T22:34:09.688" v="1372" actId="1440"/>
          <ac:picMkLst>
            <pc:docMk/>
            <pc:sldMk cId="931308846" sldId="320"/>
            <ac:picMk id="18" creationId="{DF60BA3B-47FB-E977-1217-5011EAD1D801}"/>
          </ac:picMkLst>
        </pc:picChg>
        <pc:cxnChg chg="mod">
          <ac:chgData name="Kaua Enrico Pasti Altran" userId="4ba1b9ae-2326-4de5-88a9-fb37890b3cbc" providerId="ADAL" clId="{953F841A-FC8E-4C59-8ABA-1147DA740A59}" dt="2022-11-03T22:30:20.469" v="1350" actId="1037"/>
          <ac:cxnSpMkLst>
            <pc:docMk/>
            <pc:sldMk cId="931308846" sldId="320"/>
            <ac:cxnSpMk id="907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3T22:30:20.469" v="1350" actId="1037"/>
          <ac:cxnSpMkLst>
            <pc:docMk/>
            <pc:sldMk cId="931308846" sldId="320"/>
            <ac:cxnSpMk id="908" creationId="{00000000-0000-0000-0000-000000000000}"/>
          </ac:cxnSpMkLst>
        </pc:cxnChg>
      </pc:sldChg>
      <pc:sldChg chg="addSp delSp modSp add mod">
        <pc:chgData name="Kaua Enrico Pasti Altran" userId="4ba1b9ae-2326-4de5-88a9-fb37890b3cbc" providerId="ADAL" clId="{953F841A-FC8E-4C59-8ABA-1147DA740A59}" dt="2022-11-03T23:00:08.072" v="2216" actId="20577"/>
        <pc:sldMkLst>
          <pc:docMk/>
          <pc:sldMk cId="1554268610" sldId="321"/>
        </pc:sldMkLst>
        <pc:spChg chg="add del mod">
          <ac:chgData name="Kaua Enrico Pasti Altran" userId="4ba1b9ae-2326-4de5-88a9-fb37890b3cbc" providerId="ADAL" clId="{953F841A-FC8E-4C59-8ABA-1147DA740A59}" dt="2022-11-03T22:54:36.452" v="1930" actId="478"/>
          <ac:spMkLst>
            <pc:docMk/>
            <pc:sldMk cId="1554268610" sldId="321"/>
            <ac:spMk id="3" creationId="{2E45EBC6-A4B6-3A48-DACB-06DF95F7729E}"/>
          </ac:spMkLst>
        </pc:spChg>
        <pc:spChg chg="add del mod">
          <ac:chgData name="Kaua Enrico Pasti Altran" userId="4ba1b9ae-2326-4de5-88a9-fb37890b3cbc" providerId="ADAL" clId="{953F841A-FC8E-4C59-8ABA-1147DA740A59}" dt="2022-11-03T22:54:35.398" v="1929"/>
          <ac:spMkLst>
            <pc:docMk/>
            <pc:sldMk cId="1554268610" sldId="321"/>
            <ac:spMk id="4" creationId="{2888DE4F-4336-440B-87AC-49201E70A89F}"/>
          </ac:spMkLst>
        </pc:spChg>
        <pc:spChg chg="add mod">
          <ac:chgData name="Kaua Enrico Pasti Altran" userId="4ba1b9ae-2326-4de5-88a9-fb37890b3cbc" providerId="ADAL" clId="{953F841A-FC8E-4C59-8ABA-1147DA740A59}" dt="2022-11-03T22:54:39.541" v="1932" actId="14100"/>
          <ac:spMkLst>
            <pc:docMk/>
            <pc:sldMk cId="1554268610" sldId="321"/>
            <ac:spMk id="5" creationId="{3C9C3B41-26FD-9FAB-8B1D-C49770329E5A}"/>
          </ac:spMkLst>
        </pc:spChg>
        <pc:spChg chg="add del mod">
          <ac:chgData name="Kaua Enrico Pasti Altran" userId="4ba1b9ae-2326-4de5-88a9-fb37890b3cbc" providerId="ADAL" clId="{953F841A-FC8E-4C59-8ABA-1147DA740A59}" dt="2022-11-03T22:54:52.657" v="1935" actId="478"/>
          <ac:spMkLst>
            <pc:docMk/>
            <pc:sldMk cId="1554268610" sldId="321"/>
            <ac:spMk id="7" creationId="{F1C0161C-C8A2-2994-279F-9A9F3FD740D6}"/>
          </ac:spMkLst>
        </pc:spChg>
        <pc:spChg chg="add del mod">
          <ac:chgData name="Kaua Enrico Pasti Altran" userId="4ba1b9ae-2326-4de5-88a9-fb37890b3cbc" providerId="ADAL" clId="{953F841A-FC8E-4C59-8ABA-1147DA740A59}" dt="2022-11-03T22:54:55.975" v="1937" actId="478"/>
          <ac:spMkLst>
            <pc:docMk/>
            <pc:sldMk cId="1554268610" sldId="321"/>
            <ac:spMk id="9" creationId="{A6E488D6-FEB4-BE88-639D-1FF73306ADD6}"/>
          </ac:spMkLst>
        </pc:spChg>
        <pc:spChg chg="add del mod">
          <ac:chgData name="Kaua Enrico Pasti Altran" userId="4ba1b9ae-2326-4de5-88a9-fb37890b3cbc" providerId="ADAL" clId="{953F841A-FC8E-4C59-8ABA-1147DA740A59}" dt="2022-11-03T22:55:02.845" v="1941" actId="478"/>
          <ac:spMkLst>
            <pc:docMk/>
            <pc:sldMk cId="1554268610" sldId="321"/>
            <ac:spMk id="11" creationId="{520AA988-270F-C820-2EF6-A958CD2A5C66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3" creationId="{B1A892B6-4CF0-13B3-6541-5A85B65F780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4" creationId="{86C81E71-6DB5-6A87-6EEA-CB55A5AD5622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5" creationId="{5789DF52-7674-15D4-2353-6A73F2F6CA7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6" creationId="{A5FA0EC9-E441-5011-4864-9BDB99BFB420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7" creationId="{A5163B12-B745-8671-E426-EB7458053271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8" creationId="{E85EA75E-F278-23E8-37D5-F8B1B29E2EAC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19" creationId="{D5D6A3E0-6E8A-5727-2280-D66B132A29E7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0" creationId="{C48EA65D-93E5-7977-1D86-2663461B941D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1" creationId="{C8418E87-8100-4064-CE0A-4FF620D391DF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2" creationId="{02AE8AE4-54E0-677B-0CF9-EBDB5DAE2BA8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3" creationId="{91A6E60A-85E8-8D24-FBAC-AA47C8DE2C1B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4" creationId="{095451BA-536F-B56C-F02A-1192D4C283CE}"/>
          </ac:spMkLst>
        </pc:spChg>
        <pc:spChg chg="mod">
          <ac:chgData name="Kaua Enrico Pasti Altran" userId="4ba1b9ae-2326-4de5-88a9-fb37890b3cbc" providerId="ADAL" clId="{953F841A-FC8E-4C59-8ABA-1147DA740A59}" dt="2022-11-03T22:56:52" v="2180"/>
          <ac:spMkLst>
            <pc:docMk/>
            <pc:sldMk cId="1554268610" sldId="321"/>
            <ac:spMk id="25" creationId="{EDA6E091-754B-32CA-97A0-B815E8BE5116}"/>
          </ac:spMkLst>
        </pc:spChg>
        <pc:spChg chg="mod">
          <ac:chgData name="Kaua Enrico Pasti Altran" userId="4ba1b9ae-2326-4de5-88a9-fb37890b3cbc" providerId="ADAL" clId="{953F841A-FC8E-4C59-8ABA-1147DA740A59}" dt="2022-11-03T22:57:55.375" v="2193" actId="1076"/>
          <ac:spMkLst>
            <pc:docMk/>
            <pc:sldMk cId="1554268610" sldId="321"/>
            <ac:spMk id="936" creationId="{00000000-0000-0000-0000-000000000000}"/>
          </ac:spMkLst>
        </pc:spChg>
        <pc:spChg chg="add del mod">
          <ac:chgData name="Kaua Enrico Pasti Altran" userId="4ba1b9ae-2326-4de5-88a9-fb37890b3cbc" providerId="ADAL" clId="{953F841A-FC8E-4C59-8ABA-1147DA740A59}" dt="2022-11-03T22:56:46.444" v="2179" actId="1076"/>
          <ac:spMkLst>
            <pc:docMk/>
            <pc:sldMk cId="1554268610" sldId="321"/>
            <ac:spMk id="93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33.940" v="1927" actId="478"/>
          <ac:spMkLst>
            <pc:docMk/>
            <pc:sldMk cId="1554268610" sldId="321"/>
            <ac:spMk id="93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54.311" v="1936" actId="478"/>
          <ac:spMkLst>
            <pc:docMk/>
            <pc:sldMk cId="1554268610" sldId="321"/>
            <ac:spMk id="93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3:00:08.072" v="2216" actId="20577"/>
          <ac:spMkLst>
            <pc:docMk/>
            <pc:sldMk cId="1554268610" sldId="321"/>
            <ac:spMk id="940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49.541" v="1934" actId="478"/>
          <ac:spMkLst>
            <pc:docMk/>
            <pc:sldMk cId="1554268610" sldId="321"/>
            <ac:spMk id="941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3T22:54:58.445" v="1938" actId="478"/>
          <ac:spMkLst>
            <pc:docMk/>
            <pc:sldMk cId="1554268610" sldId="321"/>
            <ac:spMk id="94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8:53.399" v="2203" actId="1076"/>
          <ac:spMkLst>
            <pc:docMk/>
            <pc:sldMk cId="1554268610" sldId="321"/>
            <ac:spMk id="94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3T22:58:56.671" v="2204" actId="1076"/>
          <ac:spMkLst>
            <pc:docMk/>
            <pc:sldMk cId="1554268610" sldId="321"/>
            <ac:spMk id="944" creationId="{00000000-0000-0000-0000-000000000000}"/>
          </ac:spMkLst>
        </pc:spChg>
        <pc:grpChg chg="add mod">
          <ac:chgData name="Kaua Enrico Pasti Altran" userId="4ba1b9ae-2326-4de5-88a9-fb37890b3cbc" providerId="ADAL" clId="{953F841A-FC8E-4C59-8ABA-1147DA740A59}" dt="2022-11-03T22:57:52.436" v="2191" actId="14100"/>
          <ac:grpSpMkLst>
            <pc:docMk/>
            <pc:sldMk cId="1554268610" sldId="321"/>
            <ac:grpSpMk id="12" creationId="{004CC19E-989A-BC1C-2862-FCA7FE41BB3B}"/>
          </ac:grpSpMkLst>
        </pc:grpChg>
        <pc:grpChg chg="mod">
          <ac:chgData name="Kaua Enrico Pasti Altran" userId="4ba1b9ae-2326-4de5-88a9-fb37890b3cbc" providerId="ADAL" clId="{953F841A-FC8E-4C59-8ABA-1147DA740A59}" dt="2022-11-03T22:57:00.678" v="2182" actId="1076"/>
          <ac:grpSpMkLst>
            <pc:docMk/>
            <pc:sldMk cId="1554268610" sldId="321"/>
            <ac:grpSpMk id="945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3T22:59:01.695" v="2206" actId="1037"/>
          <ac:grpSpMkLst>
            <pc:docMk/>
            <pc:sldMk cId="1554268610" sldId="321"/>
            <ac:grpSpMk id="959" creationId="{00000000-0000-0000-0000-000000000000}"/>
          </ac:grpSpMkLst>
        </pc:grpChg>
        <pc:picChg chg="add mod">
          <ac:chgData name="Kaua Enrico Pasti Altran" userId="4ba1b9ae-2326-4de5-88a9-fb37890b3cbc" providerId="ADAL" clId="{953F841A-FC8E-4C59-8ABA-1147DA740A59}" dt="2022-11-03T22:58:27.680" v="2202" actId="1076"/>
          <ac:picMkLst>
            <pc:docMk/>
            <pc:sldMk cId="1554268610" sldId="321"/>
            <ac:picMk id="27" creationId="{7AD8D7E1-7C91-F2DC-D349-86A33B22EA08}"/>
          </ac:picMkLst>
        </pc:picChg>
      </pc:sldChg>
      <pc:sldChg chg="addSp delSp modSp add mod">
        <pc:chgData name="Kaua Enrico Pasti Altran" userId="4ba1b9ae-2326-4de5-88a9-fb37890b3cbc" providerId="ADAL" clId="{953F841A-FC8E-4C59-8ABA-1147DA740A59}" dt="2022-11-04T22:17:58.756" v="2523" actId="478"/>
        <pc:sldMkLst>
          <pc:docMk/>
          <pc:sldMk cId="2172740537" sldId="322"/>
        </pc:sldMkLst>
        <pc:spChg chg="add mod">
          <ac:chgData name="Kaua Enrico Pasti Altran" userId="4ba1b9ae-2326-4de5-88a9-fb37890b3cbc" providerId="ADAL" clId="{953F841A-FC8E-4C59-8ABA-1147DA740A59}" dt="2022-11-04T22:14:49.300" v="2354" actId="1076"/>
          <ac:spMkLst>
            <pc:docMk/>
            <pc:sldMk cId="2172740537" sldId="322"/>
            <ac:spMk id="8" creationId="{B10C3396-7070-4EE5-C1B9-AF00C2DA02D0}"/>
          </ac:spMkLst>
        </pc:spChg>
        <pc:spChg chg="add mod">
          <ac:chgData name="Kaua Enrico Pasti Altran" userId="4ba1b9ae-2326-4de5-88a9-fb37890b3cbc" providerId="ADAL" clId="{953F841A-FC8E-4C59-8ABA-1147DA740A59}" dt="2022-11-04T22:17:43.037" v="2521" actId="1076"/>
          <ac:spMkLst>
            <pc:docMk/>
            <pc:sldMk cId="2172740537" sldId="322"/>
            <ac:spMk id="10" creationId="{D94FF37E-F607-37A8-1153-ED4E4D42739E}"/>
          </ac:spMkLst>
        </pc:spChg>
        <pc:spChg chg="add del">
          <ac:chgData name="Kaua Enrico Pasti Altran" userId="4ba1b9ae-2326-4de5-88a9-fb37890b3cbc" providerId="ADAL" clId="{953F841A-FC8E-4C59-8ABA-1147DA740A59}" dt="2022-11-04T22:17:58.756" v="2523" actId="478"/>
          <ac:spMkLst>
            <pc:docMk/>
            <pc:sldMk cId="2172740537" sldId="322"/>
            <ac:spMk id="11" creationId="{D881B314-0CDF-FC34-817F-CCA25ED6EB32}"/>
          </ac:spMkLst>
        </pc:spChg>
        <pc:spChg chg="mod">
          <ac:chgData name="Kaua Enrico Pasti Altran" userId="4ba1b9ae-2326-4de5-88a9-fb37890b3cbc" providerId="ADAL" clId="{953F841A-FC8E-4C59-8ABA-1147DA740A59}" dt="2022-11-04T22:09:49.446" v="2326" actId="1076"/>
          <ac:spMkLst>
            <pc:docMk/>
            <pc:sldMk cId="2172740537" sldId="322"/>
            <ac:spMk id="96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4:34.244" v="2349" actId="1076"/>
          <ac:spMkLst>
            <pc:docMk/>
            <pc:sldMk cId="2172740537" sldId="322"/>
            <ac:spMk id="97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7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79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32.731" v="2518" actId="1035"/>
          <ac:spMkLst>
            <pc:docMk/>
            <pc:sldMk cId="2172740537" sldId="322"/>
            <ac:spMk id="980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38.905" v="2520" actId="14100"/>
          <ac:spMkLst>
            <pc:docMk/>
            <pc:sldMk cId="2172740537" sldId="322"/>
            <ac:spMk id="981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8:08.555" v="2301" actId="404"/>
          <ac:spMkLst>
            <pc:docMk/>
            <pc:sldMk cId="2172740537" sldId="322"/>
            <ac:spMk id="98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7:23.105" v="2511" actId="242"/>
          <ac:spMkLst>
            <pc:docMk/>
            <pc:sldMk cId="2172740537" sldId="322"/>
            <ac:spMk id="983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7.385" v="2305" actId="478"/>
          <ac:spMkLst>
            <pc:docMk/>
            <pc:sldMk cId="2172740537" sldId="322"/>
            <ac:spMk id="984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5.933" v="2304" actId="478"/>
          <ac:spMkLst>
            <pc:docMk/>
            <pc:sldMk cId="2172740537" sldId="322"/>
            <ac:spMk id="985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86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1.413" v="2302" actId="478"/>
          <ac:spMkLst>
            <pc:docMk/>
            <pc:sldMk cId="2172740537" sldId="322"/>
            <ac:spMk id="987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21.499" v="2306" actId="478"/>
          <ac:spMkLst>
            <pc:docMk/>
            <pc:sldMk cId="2172740537" sldId="322"/>
            <ac:spMk id="988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14:38.275" v="2351" actId="478"/>
          <ac:spMkLst>
            <pc:docMk/>
            <pc:sldMk cId="2172740537" sldId="322"/>
            <ac:spMk id="989" creationId="{00000000-0000-0000-0000-000000000000}"/>
          </ac:spMkLst>
        </pc:spChg>
        <pc:spChg chg="del">
          <ac:chgData name="Kaua Enrico Pasti Altran" userId="4ba1b9ae-2326-4de5-88a9-fb37890b3cbc" providerId="ADAL" clId="{953F841A-FC8E-4C59-8ABA-1147DA740A59}" dt="2022-11-04T22:08:12.186" v="2303" actId="478"/>
          <ac:spMkLst>
            <pc:docMk/>
            <pc:sldMk cId="2172740537" sldId="322"/>
            <ac:spMk id="993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38.157" v="2321" actId="1076"/>
          <ac:spMkLst>
            <pc:docMk/>
            <pc:sldMk cId="2172740537" sldId="322"/>
            <ac:spMk id="1015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42.654" v="2322" actId="1076"/>
          <ac:spMkLst>
            <pc:docMk/>
            <pc:sldMk cId="2172740537" sldId="322"/>
            <ac:spMk id="1021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10:01.524" v="2328" actId="1076"/>
          <ac:spMkLst>
            <pc:docMk/>
            <pc:sldMk cId="2172740537" sldId="322"/>
            <ac:spMk id="1022" creationId="{00000000-0000-0000-0000-000000000000}"/>
          </ac:spMkLst>
        </pc:spChg>
        <pc:spChg chg="mod">
          <ac:chgData name="Kaua Enrico Pasti Altran" userId="4ba1b9ae-2326-4de5-88a9-fb37890b3cbc" providerId="ADAL" clId="{953F841A-FC8E-4C59-8ABA-1147DA740A59}" dt="2022-11-04T22:09:54.461" v="2327" actId="1076"/>
          <ac:spMkLst>
            <pc:docMk/>
            <pc:sldMk cId="2172740537" sldId="322"/>
            <ac:spMk id="1023" creationId="{00000000-0000-0000-0000-000000000000}"/>
          </ac:spMkLst>
        </pc:spChg>
        <pc:grpChg chg="mod">
          <ac:chgData name="Kaua Enrico Pasti Altran" userId="4ba1b9ae-2326-4de5-88a9-fb37890b3cbc" providerId="ADAL" clId="{953F841A-FC8E-4C59-8ABA-1147DA740A59}" dt="2022-11-04T22:08:59.414" v="2316" actId="1035"/>
          <ac:grpSpMkLst>
            <pc:docMk/>
            <pc:sldMk cId="2172740537" sldId="322"/>
            <ac:grpSpMk id="970" creationId="{00000000-0000-0000-0000-000000000000}"/>
          </ac:grpSpMkLst>
        </pc:grpChg>
        <pc:grpChg chg="del">
          <ac:chgData name="Kaua Enrico Pasti Altran" userId="4ba1b9ae-2326-4de5-88a9-fb37890b3cbc" providerId="ADAL" clId="{953F841A-FC8E-4C59-8ABA-1147DA740A59}" dt="2022-11-04T22:13:36.554" v="2331" actId="478"/>
          <ac:grpSpMkLst>
            <pc:docMk/>
            <pc:sldMk cId="2172740537" sldId="322"/>
            <ac:grpSpMk id="990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54.461" v="2327" actId="1076"/>
          <ac:grpSpMkLst>
            <pc:docMk/>
            <pc:sldMk cId="2172740537" sldId="322"/>
            <ac:grpSpMk id="994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38.157" v="2321" actId="1076"/>
          <ac:grpSpMkLst>
            <pc:docMk/>
            <pc:sldMk cId="2172740537" sldId="322"/>
            <ac:grpSpMk id="998" creationId="{00000000-0000-0000-0000-000000000000}"/>
          </ac:grpSpMkLst>
        </pc:grpChg>
        <pc:grpChg chg="mod">
          <ac:chgData name="Kaua Enrico Pasti Altran" userId="4ba1b9ae-2326-4de5-88a9-fb37890b3cbc" providerId="ADAL" clId="{953F841A-FC8E-4C59-8ABA-1147DA740A59}" dt="2022-11-04T22:09:42.654" v="2322" actId="1076"/>
          <ac:grpSpMkLst>
            <pc:docMk/>
            <pc:sldMk cId="2172740537" sldId="322"/>
            <ac:grpSpMk id="1016" creationId="{00000000-0000-0000-0000-000000000000}"/>
          </ac:grpSpMkLst>
        </pc:grpChg>
        <pc:picChg chg="add mod">
          <ac:chgData name="Kaua Enrico Pasti Altran" userId="4ba1b9ae-2326-4de5-88a9-fb37890b3cbc" providerId="ADAL" clId="{953F841A-FC8E-4C59-8ABA-1147DA740A59}" dt="2022-11-04T22:13:40.284" v="2332" actId="1076"/>
          <ac:picMkLst>
            <pc:docMk/>
            <pc:sldMk cId="2172740537" sldId="322"/>
            <ac:picMk id="7" creationId="{3993CC6E-8A6E-6FAD-D5D8-127DB28B95B9}"/>
          </ac:picMkLst>
        </pc:picChg>
        <pc:cxnChg chg="del">
          <ac:chgData name="Kaua Enrico Pasti Altran" userId="4ba1b9ae-2326-4de5-88a9-fb37890b3cbc" providerId="ADAL" clId="{953F841A-FC8E-4C59-8ABA-1147DA740A59}" dt="2022-11-04T22:08:56.925" v="2313" actId="478"/>
          <ac:cxnSpMkLst>
            <pc:docMk/>
            <pc:sldMk cId="2172740537" sldId="322"/>
            <ac:cxnSpMk id="971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08:54.922" v="2312" actId="1036"/>
          <ac:cxnSpMkLst>
            <pc:docMk/>
            <pc:sldMk cId="2172740537" sldId="322"/>
            <ac:cxnSpMk id="972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14:34.244" v="2349" actId="1076"/>
          <ac:cxnSpMkLst>
            <pc:docMk/>
            <pc:sldMk cId="2172740537" sldId="322"/>
            <ac:cxnSpMk id="974" creationId="{00000000-0000-0000-0000-000000000000}"/>
          </ac:cxnSpMkLst>
        </pc:cxnChg>
        <pc:cxnChg chg="mod">
          <ac:chgData name="Kaua Enrico Pasti Altran" userId="4ba1b9ae-2326-4de5-88a9-fb37890b3cbc" providerId="ADAL" clId="{953F841A-FC8E-4C59-8ABA-1147DA740A59}" dt="2022-11-04T22:14:34.244" v="2349" actId="1076"/>
          <ac:cxnSpMkLst>
            <pc:docMk/>
            <pc:sldMk cId="2172740537" sldId="322"/>
            <ac:cxnSpMk id="976" creationId="{00000000-0000-0000-0000-000000000000}"/>
          </ac:cxnSpMkLst>
        </pc:cxnChg>
        <pc:cxnChg chg="del">
          <ac:chgData name="Kaua Enrico Pasti Altran" userId="4ba1b9ae-2326-4de5-88a9-fb37890b3cbc" providerId="ADAL" clId="{953F841A-FC8E-4C59-8ABA-1147DA740A59}" dt="2022-11-04T22:09:07.229" v="2317" actId="478"/>
          <ac:cxnSpMkLst>
            <pc:docMk/>
            <pc:sldMk cId="2172740537" sldId="322"/>
            <ac:cxnSpMk id="977" creationId="{00000000-0000-0000-0000-000000000000}"/>
          </ac:cxnSpMkLst>
        </pc:cxnChg>
      </pc:sldChg>
    </pc:docChg>
  </pc:docChgLst>
  <pc:docChgLst>
    <pc:chgData name="Luke G  dos S  Belatine" userId="S::220020097@aluno.unisal.br::09620347-cdcb-43b5-aa60-2ae7c863c598" providerId="AD" clId="Web-{185E7BBF-B7B2-47FF-9DCC-CE8D3D4E9AAB}"/>
    <pc:docChg chg="modSld">
      <pc:chgData name="Luke G  dos S  Belatine" userId="S::220020097@aluno.unisal.br::09620347-cdcb-43b5-aa60-2ae7c863c598" providerId="AD" clId="Web-{185E7BBF-B7B2-47FF-9DCC-CE8D3D4E9AAB}" dt="2022-11-03T19:27:45.579" v="1" actId="20577"/>
      <pc:docMkLst>
        <pc:docMk/>
      </pc:docMkLst>
      <pc:sldChg chg="modSp">
        <pc:chgData name="Luke G  dos S  Belatine" userId="S::220020097@aluno.unisal.br::09620347-cdcb-43b5-aa60-2ae7c863c598" providerId="AD" clId="Web-{185E7BBF-B7B2-47FF-9DCC-CE8D3D4E9AAB}" dt="2022-11-03T19:27:45.579" v="1" actId="20577"/>
        <pc:sldMkLst>
          <pc:docMk/>
          <pc:sldMk cId="0" sldId="256"/>
        </pc:sldMkLst>
        <pc:spChg chg="mod">
          <ac:chgData name="Luke G  dos S  Belatine" userId="S::220020097@aluno.unisal.br::09620347-cdcb-43b5-aa60-2ae7c863c598" providerId="AD" clId="Web-{185E7BBF-B7B2-47FF-9DCC-CE8D3D4E9AAB}" dt="2022-11-03T19:27:45.579" v="1" actId="20577"/>
          <ac:spMkLst>
            <pc:docMk/>
            <pc:sldMk cId="0" sldId="256"/>
            <ac:spMk id="580" creationId="{00000000-0000-0000-0000-000000000000}"/>
          </ac:spMkLst>
        </pc:spChg>
      </pc:sldChg>
    </pc:docChg>
  </pc:docChgLst>
  <pc:docChgLst>
    <pc:chgData name="Lucas Gabriel Bento Correa" userId="bd00fb8e-40a6-40b4-89f5-c2f0ab450a96" providerId="ADAL" clId="{80A9F061-01FF-4A9C-A714-5981B41F0BD7}"/>
    <pc:docChg chg="undo custSel addSld delSld modSld sldOrd modSection">
      <pc:chgData name="Lucas Gabriel Bento Correa" userId="bd00fb8e-40a6-40b4-89f5-c2f0ab450a96" providerId="ADAL" clId="{80A9F061-01FF-4A9C-A714-5981B41F0BD7}" dt="2022-11-24T11:59:46.572" v="2664" actId="2696"/>
      <pc:docMkLst>
        <pc:docMk/>
      </pc:docMkLst>
      <pc:sldChg chg="ord">
        <pc:chgData name="Lucas Gabriel Bento Correa" userId="bd00fb8e-40a6-40b4-89f5-c2f0ab450a96" providerId="ADAL" clId="{80A9F061-01FF-4A9C-A714-5981B41F0BD7}" dt="2022-11-24T11:59:39.771" v="2663"/>
        <pc:sldMkLst>
          <pc:docMk/>
          <pc:sldMk cId="1626134621" sldId="295"/>
        </pc:sldMkLst>
      </pc:sldChg>
      <pc:sldChg chg="del">
        <pc:chgData name="Lucas Gabriel Bento Correa" userId="bd00fb8e-40a6-40b4-89f5-c2f0ab450a96" providerId="ADAL" clId="{80A9F061-01FF-4A9C-A714-5981B41F0BD7}" dt="2022-11-24T11:59:11.623" v="2659" actId="2696"/>
        <pc:sldMkLst>
          <pc:docMk/>
          <pc:sldMk cId="2315911132" sldId="296"/>
        </pc:sldMkLst>
      </pc:sldChg>
      <pc:sldChg chg="del">
        <pc:chgData name="Lucas Gabriel Bento Correa" userId="bd00fb8e-40a6-40b4-89f5-c2f0ab450a96" providerId="ADAL" clId="{80A9F061-01FF-4A9C-A714-5981B41F0BD7}" dt="2022-11-24T11:59:46.572" v="2664" actId="2696"/>
        <pc:sldMkLst>
          <pc:docMk/>
          <pc:sldMk cId="3799511818" sldId="298"/>
        </pc:sldMkLst>
      </pc:sldChg>
      <pc:sldChg chg="addSp delSp modSp mod">
        <pc:chgData name="Lucas Gabriel Bento Correa" userId="bd00fb8e-40a6-40b4-89f5-c2f0ab450a96" providerId="ADAL" clId="{80A9F061-01FF-4A9C-A714-5981B41F0BD7}" dt="2022-11-24T11:29:37.502" v="1309" actId="1076"/>
        <pc:sldMkLst>
          <pc:docMk/>
          <pc:sldMk cId="2990528803" sldId="314"/>
        </pc:sldMkLst>
        <pc:spChg chg="add mod">
          <ac:chgData name="Lucas Gabriel Bento Correa" userId="bd00fb8e-40a6-40b4-89f5-c2f0ab450a96" providerId="ADAL" clId="{80A9F061-01FF-4A9C-A714-5981B41F0BD7}" dt="2022-11-24T11:28:42.942" v="1297" actId="1076"/>
          <ac:spMkLst>
            <pc:docMk/>
            <pc:sldMk cId="2990528803" sldId="314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28:40.039" v="1296" actId="1076"/>
          <ac:spMkLst>
            <pc:docMk/>
            <pc:sldMk cId="2990528803" sldId="314"/>
            <ac:spMk id="3" creationId="{BDB179D7-1F5C-7C48-F540-FA67123DB757}"/>
          </ac:spMkLst>
        </pc:spChg>
        <pc:spChg chg="add del mod">
          <ac:chgData name="Lucas Gabriel Bento Correa" userId="bd00fb8e-40a6-40b4-89f5-c2f0ab450a96" providerId="ADAL" clId="{80A9F061-01FF-4A9C-A714-5981B41F0BD7}" dt="2022-11-21T22:48:25.025" v="80"/>
          <ac:spMkLst>
            <pc:docMk/>
            <pc:sldMk cId="2990528803" sldId="314"/>
            <ac:spMk id="3" creationId="{FCC3F21F-F9EA-E799-14F7-1B6026F812EF}"/>
          </ac:spMkLst>
        </pc:spChg>
        <pc:spChg chg="del mod">
          <ac:chgData name="Lucas Gabriel Bento Correa" userId="bd00fb8e-40a6-40b4-89f5-c2f0ab450a96" providerId="ADAL" clId="{80A9F061-01FF-4A9C-A714-5981B41F0BD7}" dt="2022-11-24T11:24:19.506" v="1257" actId="478"/>
          <ac:spMkLst>
            <pc:docMk/>
            <pc:sldMk cId="2990528803" sldId="314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8" creationId="{ABD71E9F-FE43-E53E-0417-36211FC7C94D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9" creationId="{482D6524-DD46-8AD9-B0FA-5A5865DFC477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0" creationId="{5AA41CC5-0BE3-F7A8-6DAA-AE06616868AC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1" creationId="{6C8FF994-9833-BBB7-3828-91341DBDAE44}"/>
          </ac:spMkLst>
        </pc:spChg>
        <pc:spChg chg="mod">
          <ac:chgData name="Lucas Gabriel Bento Correa" userId="bd00fb8e-40a6-40b4-89f5-c2f0ab450a96" providerId="ADAL" clId="{80A9F061-01FF-4A9C-A714-5981B41F0BD7}" dt="2022-11-24T11:21:59.342" v="1244"/>
          <ac:spMkLst>
            <pc:docMk/>
            <pc:sldMk cId="2990528803" sldId="314"/>
            <ac:spMk id="12" creationId="{9973BC2F-42B1-7AA7-D131-3351FBC893F6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4" creationId="{5134A52F-45AC-6570-D029-8A9357EFCE66}"/>
          </ac:spMkLst>
        </pc:spChg>
        <pc:spChg chg="del mod">
          <ac:chgData name="Lucas Gabriel Bento Correa" userId="bd00fb8e-40a6-40b4-89f5-c2f0ab450a96" providerId="ADAL" clId="{80A9F061-01FF-4A9C-A714-5981B41F0BD7}" dt="2022-11-21T22:47:06.738" v="55"/>
          <ac:spMkLst>
            <pc:docMk/>
            <pc:sldMk cId="2990528803" sldId="314"/>
            <ac:spMk id="15" creationId="{59A31A91-C3D0-783B-3103-57ECF010D56F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5" creationId="{721B1681-B32A-8152-E7BB-178F5CFD92A8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6" creationId="{5C9A3B66-BC6A-AB86-6237-B4D4FCD097EB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7" creationId="{3720A6F0-28EA-CC8C-A177-715AE699FFBD}"/>
          </ac:spMkLst>
        </pc:spChg>
        <pc:spChg chg="mod">
          <ac:chgData name="Lucas Gabriel Bento Correa" userId="bd00fb8e-40a6-40b4-89f5-c2f0ab450a96" providerId="ADAL" clId="{80A9F061-01FF-4A9C-A714-5981B41F0BD7}" dt="2022-11-24T11:22:06.514" v="1246"/>
          <ac:spMkLst>
            <pc:docMk/>
            <pc:sldMk cId="2990528803" sldId="314"/>
            <ac:spMk id="18" creationId="{E489E35F-9581-E316-3E26-13DE6AF4947D}"/>
          </ac:spMkLst>
        </pc:spChg>
        <pc:spChg chg="mod">
          <ac:chgData name="Lucas Gabriel Bento Correa" userId="bd00fb8e-40a6-40b4-89f5-c2f0ab450a96" providerId="ADAL" clId="{80A9F061-01FF-4A9C-A714-5981B41F0BD7}" dt="2022-11-24T11:22:38.578" v="1249"/>
          <ac:spMkLst>
            <pc:docMk/>
            <pc:sldMk cId="2990528803" sldId="314"/>
            <ac:spMk id="20" creationId="{932408DB-C73C-96D5-68A7-1C2B77999D85}"/>
          </ac:spMkLst>
        </pc:spChg>
        <pc:spChg chg="mod">
          <ac:chgData name="Lucas Gabriel Bento Correa" userId="bd00fb8e-40a6-40b4-89f5-c2f0ab450a96" providerId="ADAL" clId="{80A9F061-01FF-4A9C-A714-5981B41F0BD7}" dt="2022-11-24T11:22:38.578" v="1249"/>
          <ac:spMkLst>
            <pc:docMk/>
            <pc:sldMk cId="2990528803" sldId="314"/>
            <ac:spMk id="21" creationId="{B160CE43-CF1C-A321-A72F-4635813ACD91}"/>
          </ac:spMkLst>
        </pc:spChg>
        <pc:spChg chg="del mod">
          <ac:chgData name="Lucas Gabriel Bento Correa" userId="bd00fb8e-40a6-40b4-89f5-c2f0ab450a96" providerId="ADAL" clId="{80A9F061-01FF-4A9C-A714-5981B41F0BD7}" dt="2022-11-24T11:22:48.449" v="1250" actId="478"/>
          <ac:spMkLst>
            <pc:docMk/>
            <pc:sldMk cId="2990528803" sldId="314"/>
            <ac:spMk id="22" creationId="{7CF0F815-D65A-57FB-DB3A-65ABA0F8FF3C}"/>
          </ac:spMkLst>
        </pc:spChg>
        <pc:spChg chg="mod topLvl">
          <ac:chgData name="Lucas Gabriel Bento Correa" userId="bd00fb8e-40a6-40b4-89f5-c2f0ab450a96" providerId="ADAL" clId="{80A9F061-01FF-4A9C-A714-5981B41F0BD7}" dt="2022-11-24T11:23:11.123" v="1255" actId="1076"/>
          <ac:spMkLst>
            <pc:docMk/>
            <pc:sldMk cId="2990528803" sldId="314"/>
            <ac:spMk id="24" creationId="{3F8B7BE2-A0A3-F3EB-A201-D3A090A48974}"/>
          </ac:spMkLst>
        </pc:spChg>
        <pc:spChg chg="del mod topLvl">
          <ac:chgData name="Lucas Gabriel Bento Correa" userId="bd00fb8e-40a6-40b4-89f5-c2f0ab450a96" providerId="ADAL" clId="{80A9F061-01FF-4A9C-A714-5981B41F0BD7}" dt="2022-11-24T11:23:08.403" v="1254" actId="478"/>
          <ac:spMkLst>
            <pc:docMk/>
            <pc:sldMk cId="2990528803" sldId="314"/>
            <ac:spMk id="25" creationId="{3DE54631-381C-1DA2-E306-1E505A8EE2EC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7" creationId="{7116B464-91A6-4560-15ED-5B660B1B8CBC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8" creationId="{38E78FDF-6985-265F-4FD9-25350B3AF3C4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29" creationId="{A845B696-F8DB-B7F9-C77B-551BC0A34044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30" creationId="{16E94FE4-0191-7043-782D-405A1E881449}"/>
          </ac:spMkLst>
        </pc:spChg>
        <pc:spChg chg="mod">
          <ac:chgData name="Lucas Gabriel Bento Correa" userId="bd00fb8e-40a6-40b4-89f5-c2f0ab450a96" providerId="ADAL" clId="{80A9F061-01FF-4A9C-A714-5981B41F0BD7}" dt="2022-11-24T11:27:50.131" v="1287"/>
          <ac:spMkLst>
            <pc:docMk/>
            <pc:sldMk cId="2990528803" sldId="314"/>
            <ac:spMk id="31" creationId="{C9990D1F-776C-47A0-C7B3-34E61A2BCDB0}"/>
          </ac:spMkLst>
        </pc:spChg>
        <pc:spChg chg="add mod">
          <ac:chgData name="Lucas Gabriel Bento Correa" userId="bd00fb8e-40a6-40b4-89f5-c2f0ab450a96" providerId="ADAL" clId="{80A9F061-01FF-4A9C-A714-5981B41F0BD7}" dt="2022-11-24T11:29:09.317" v="1301" actId="1076"/>
          <ac:spMkLst>
            <pc:docMk/>
            <pc:sldMk cId="2990528803" sldId="314"/>
            <ac:spMk id="32" creationId="{B98BA8A2-739D-3D0A-C879-7E8CED6B54AF}"/>
          </ac:spMkLst>
        </pc:spChg>
        <pc:spChg chg="add mod">
          <ac:chgData name="Lucas Gabriel Bento Correa" userId="bd00fb8e-40a6-40b4-89f5-c2f0ab450a96" providerId="ADAL" clId="{80A9F061-01FF-4A9C-A714-5981B41F0BD7}" dt="2022-11-24T11:29:19.626" v="1305" actId="1076"/>
          <ac:spMkLst>
            <pc:docMk/>
            <pc:sldMk cId="2990528803" sldId="314"/>
            <ac:spMk id="33" creationId="{AB175619-0B52-792C-036A-F7F5AAB97C19}"/>
          </ac:spMkLst>
        </pc:spChg>
        <pc:grpChg chg="add mod">
          <ac:chgData name="Lucas Gabriel Bento Correa" userId="bd00fb8e-40a6-40b4-89f5-c2f0ab450a96" providerId="ADAL" clId="{80A9F061-01FF-4A9C-A714-5981B41F0BD7}" dt="2022-11-24T11:29:37.502" v="1309" actId="1076"/>
          <ac:grpSpMkLst>
            <pc:docMk/>
            <pc:sldMk cId="2990528803" sldId="314"/>
            <ac:grpSpMk id="7" creationId="{60B0EB11-1381-5308-07FB-90C80A8339F2}"/>
          </ac:grpSpMkLst>
        </pc:grpChg>
        <pc:grpChg chg="add mod">
          <ac:chgData name="Lucas Gabriel Bento Correa" userId="bd00fb8e-40a6-40b4-89f5-c2f0ab450a96" providerId="ADAL" clId="{80A9F061-01FF-4A9C-A714-5981B41F0BD7}" dt="2022-11-24T11:22:09.463" v="1247" actId="1076"/>
          <ac:grpSpMkLst>
            <pc:docMk/>
            <pc:sldMk cId="2990528803" sldId="314"/>
            <ac:grpSpMk id="13" creationId="{4DC6F1BA-BA7E-306A-BC1C-9257E3C37A63}"/>
          </ac:grpSpMkLst>
        </pc:grpChg>
        <pc:grpChg chg="add mod">
          <ac:chgData name="Lucas Gabriel Bento Correa" userId="bd00fb8e-40a6-40b4-89f5-c2f0ab450a96" providerId="ADAL" clId="{80A9F061-01FF-4A9C-A714-5981B41F0BD7}" dt="2022-11-24T11:27:58.469" v="1289" actId="1076"/>
          <ac:grpSpMkLst>
            <pc:docMk/>
            <pc:sldMk cId="2990528803" sldId="314"/>
            <ac:grpSpMk id="19" creationId="{B0C6545E-3218-A05A-D90B-13A24639D317}"/>
          </ac:grpSpMkLst>
        </pc:grpChg>
        <pc:grpChg chg="add del mod">
          <ac:chgData name="Lucas Gabriel Bento Correa" userId="bd00fb8e-40a6-40b4-89f5-c2f0ab450a96" providerId="ADAL" clId="{80A9F061-01FF-4A9C-A714-5981B41F0BD7}" dt="2022-11-24T11:23:08.403" v="1254" actId="478"/>
          <ac:grpSpMkLst>
            <pc:docMk/>
            <pc:sldMk cId="2990528803" sldId="314"/>
            <ac:grpSpMk id="23" creationId="{C6CBBE4D-DD5E-84B4-569D-8E9D3039604E}"/>
          </ac:grpSpMkLst>
        </pc:grpChg>
        <pc:grpChg chg="add mod">
          <ac:chgData name="Lucas Gabriel Bento Correa" userId="bd00fb8e-40a6-40b4-89f5-c2f0ab450a96" providerId="ADAL" clId="{80A9F061-01FF-4A9C-A714-5981B41F0BD7}" dt="2022-11-24T11:29:29.060" v="1307" actId="1076"/>
          <ac:grpSpMkLst>
            <pc:docMk/>
            <pc:sldMk cId="2990528803" sldId="314"/>
            <ac:grpSpMk id="26" creationId="{1F7FE5C8-579D-E3A7-739D-6ABBD6B87AB1}"/>
          </ac:grpSpMkLst>
        </pc:grpChg>
        <pc:picChg chg="add del mod ord modCrop">
          <ac:chgData name="Lucas Gabriel Bento Correa" userId="bd00fb8e-40a6-40b4-89f5-c2f0ab450a96" providerId="ADAL" clId="{80A9F061-01FF-4A9C-A714-5981B41F0BD7}" dt="2022-11-24T11:27:45.537" v="1286" actId="478"/>
          <ac:picMkLst>
            <pc:docMk/>
            <pc:sldMk cId="2990528803" sldId="314"/>
            <ac:picMk id="4" creationId="{B845CFA5-59F6-62AE-4158-3060D82CBCE0}"/>
          </ac:picMkLst>
        </pc:picChg>
      </pc:sldChg>
      <pc:sldChg chg="del">
        <pc:chgData name="Lucas Gabriel Bento Correa" userId="bd00fb8e-40a6-40b4-89f5-c2f0ab450a96" providerId="ADAL" clId="{80A9F061-01FF-4A9C-A714-5981B41F0BD7}" dt="2022-11-21T22:46:45.945" v="34" actId="2696"/>
        <pc:sldMkLst>
          <pc:docMk/>
          <pc:sldMk cId="2453663519" sldId="317"/>
        </pc:sldMkLst>
      </pc:sldChg>
      <pc:sldChg chg="ord">
        <pc:chgData name="Lucas Gabriel Bento Correa" userId="bd00fb8e-40a6-40b4-89f5-c2f0ab450a96" providerId="ADAL" clId="{80A9F061-01FF-4A9C-A714-5981B41F0BD7}" dt="2022-11-24T11:57:16.423" v="2657"/>
        <pc:sldMkLst>
          <pc:docMk/>
          <pc:sldMk cId="2172740537" sldId="322"/>
        </pc:sldMkLst>
      </pc:sldChg>
      <pc:sldChg chg="modSp del mod">
        <pc:chgData name="Lucas Gabriel Bento Correa" userId="bd00fb8e-40a6-40b4-89f5-c2f0ab450a96" providerId="ADAL" clId="{80A9F061-01FF-4A9C-A714-5981B41F0BD7}" dt="2022-11-21T23:02:38.958" v="291" actId="2696"/>
        <pc:sldMkLst>
          <pc:docMk/>
          <pc:sldMk cId="4239650702" sldId="323"/>
        </pc:sldMkLst>
        <pc:spChg chg="mod">
          <ac:chgData name="Lucas Gabriel Bento Correa" userId="bd00fb8e-40a6-40b4-89f5-c2f0ab450a96" providerId="ADAL" clId="{80A9F061-01FF-4A9C-A714-5981B41F0BD7}" dt="2022-11-21T22:52:20.267" v="138" actId="20577"/>
          <ac:spMkLst>
            <pc:docMk/>
            <pc:sldMk cId="4239650702" sldId="323"/>
            <ac:spMk id="647" creationId="{00000000-0000-0000-0000-000000000000}"/>
          </ac:spMkLst>
        </pc:spChg>
      </pc:sldChg>
      <pc:sldChg chg="delSp modSp add mod ord">
        <pc:chgData name="Lucas Gabriel Bento Correa" userId="bd00fb8e-40a6-40b4-89f5-c2f0ab450a96" providerId="ADAL" clId="{80A9F061-01FF-4A9C-A714-5981B41F0BD7}" dt="2022-11-21T23:03:28.806" v="296" actId="1076"/>
        <pc:sldMkLst>
          <pc:docMk/>
          <pc:sldMk cId="2825753220" sldId="324"/>
        </pc:sldMkLst>
        <pc:spChg chg="mod">
          <ac:chgData name="Lucas Gabriel Bento Correa" userId="bd00fb8e-40a6-40b4-89f5-c2f0ab450a96" providerId="ADAL" clId="{80A9F061-01FF-4A9C-A714-5981B41F0BD7}" dt="2022-11-21T23:03:17.074" v="293" actId="1076"/>
          <ac:spMkLst>
            <pc:docMk/>
            <pc:sldMk cId="2825753220" sldId="324"/>
            <ac:spMk id="2" creationId="{BC5875AB-C888-18FC-74D1-7BDA0D3C86F6}"/>
          </ac:spMkLst>
        </pc:spChg>
        <pc:spChg chg="mod">
          <ac:chgData name="Lucas Gabriel Bento Correa" userId="bd00fb8e-40a6-40b4-89f5-c2f0ab450a96" providerId="ADAL" clId="{80A9F061-01FF-4A9C-A714-5981B41F0BD7}" dt="2022-11-21T23:03:17.074" v="293" actId="1076"/>
          <ac:spMkLst>
            <pc:docMk/>
            <pc:sldMk cId="2825753220" sldId="324"/>
            <ac:spMk id="936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2:50:14.041" v="102" actId="20577"/>
          <ac:spMkLst>
            <pc:docMk/>
            <pc:sldMk cId="2825753220" sldId="324"/>
            <ac:spMk id="938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7:05.668" v="219" actId="478"/>
          <ac:spMkLst>
            <pc:docMk/>
            <pc:sldMk cId="2825753220" sldId="324"/>
            <ac:spMk id="939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3:28.806" v="296" actId="1076"/>
          <ac:spMkLst>
            <pc:docMk/>
            <pc:sldMk cId="2825753220" sldId="324"/>
            <ac:spMk id="940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2:54:44.070" v="202" actId="20577"/>
          <ac:spMkLst>
            <pc:docMk/>
            <pc:sldMk cId="2825753220" sldId="324"/>
            <ac:spMk id="941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3:24.447" v="295" actId="1076"/>
          <ac:spMkLst>
            <pc:docMk/>
            <pc:sldMk cId="2825753220" sldId="324"/>
            <ac:spMk id="942" creationId="{00000000-0000-0000-0000-000000000000}"/>
          </ac:spMkLst>
        </pc:spChg>
        <pc:grpChg chg="mod">
          <ac:chgData name="Lucas Gabriel Bento Correa" userId="bd00fb8e-40a6-40b4-89f5-c2f0ab450a96" providerId="ADAL" clId="{80A9F061-01FF-4A9C-A714-5981B41F0BD7}" dt="2022-11-21T22:57:18.960" v="221" actId="1076"/>
          <ac:grpSpMkLst>
            <pc:docMk/>
            <pc:sldMk cId="2825753220" sldId="324"/>
            <ac:grpSpMk id="945" creationId="{00000000-0000-0000-0000-000000000000}"/>
          </ac:grpSpMkLst>
        </pc:grpChg>
        <pc:grpChg chg="mod">
          <ac:chgData name="Lucas Gabriel Bento Correa" userId="bd00fb8e-40a6-40b4-89f5-c2f0ab450a96" providerId="ADAL" clId="{80A9F061-01FF-4A9C-A714-5981B41F0BD7}" dt="2022-11-21T22:57:11.929" v="220" actId="1076"/>
          <ac:grpSpMkLst>
            <pc:docMk/>
            <pc:sldMk cId="2825753220" sldId="324"/>
            <ac:grpSpMk id="959" creationId="{00000000-0000-0000-0000-000000000000}"/>
          </ac:grpSpMkLst>
        </pc:grpChg>
      </pc:sldChg>
      <pc:sldChg chg="del">
        <pc:chgData name="Lucas Gabriel Bento Correa" userId="bd00fb8e-40a6-40b4-89f5-c2f0ab450a96" providerId="ADAL" clId="{80A9F061-01FF-4A9C-A714-5981B41F0BD7}" dt="2022-11-21T23:02:02.859" v="285" actId="2696"/>
        <pc:sldMkLst>
          <pc:docMk/>
          <pc:sldMk cId="3503538672" sldId="325"/>
        </pc:sldMkLst>
      </pc:sldChg>
      <pc:sldChg chg="addSp delSp modSp add mod">
        <pc:chgData name="Lucas Gabriel Bento Correa" userId="bd00fb8e-40a6-40b4-89f5-c2f0ab450a96" providerId="ADAL" clId="{80A9F061-01FF-4A9C-A714-5981B41F0BD7}" dt="2022-11-24T11:20:08.302" v="1233" actId="478"/>
        <pc:sldMkLst>
          <pc:docMk/>
          <pc:sldMk cId="2792419494" sldId="326"/>
        </pc:sldMkLst>
        <pc:spChg chg="add del mod">
          <ac:chgData name="Lucas Gabriel Bento Correa" userId="bd00fb8e-40a6-40b4-89f5-c2f0ab450a96" providerId="ADAL" clId="{80A9F061-01FF-4A9C-A714-5981B41F0BD7}" dt="2022-11-21T23:07:37.391" v="336" actId="478"/>
          <ac:spMkLst>
            <pc:docMk/>
            <pc:sldMk cId="2792419494" sldId="326"/>
            <ac:spMk id="2" creationId="{FFFE06A9-B5EA-6CE1-AD30-C33284AD02AF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4" creationId="{A714523A-87A5-1833-E811-41BE831334C0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5" creationId="{5CDBF99F-73B5-7E30-7593-71991C26DB98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6" creationId="{EC2E09A4-5752-6003-9EF2-C1ECABCDE444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7" creationId="{A3BDBCAC-A034-F105-5B12-7C774E53D429}"/>
          </ac:spMkLst>
        </pc:spChg>
        <pc:spChg chg="mod">
          <ac:chgData name="Lucas Gabriel Bento Correa" userId="bd00fb8e-40a6-40b4-89f5-c2f0ab450a96" providerId="ADAL" clId="{80A9F061-01FF-4A9C-A714-5981B41F0BD7}" dt="2022-11-21T23:02:06.733" v="286"/>
          <ac:spMkLst>
            <pc:docMk/>
            <pc:sldMk cId="2792419494" sldId="326"/>
            <ac:spMk id="8" creationId="{A3D570AE-4E42-8556-4576-D69AFE964EEF}"/>
          </ac:spMkLst>
        </pc:spChg>
        <pc:spChg chg="mod">
          <ac:chgData name="Lucas Gabriel Bento Correa" userId="bd00fb8e-40a6-40b4-89f5-c2f0ab450a96" providerId="ADAL" clId="{80A9F061-01FF-4A9C-A714-5981B41F0BD7}" dt="2022-11-21T23:01:29.853" v="281" actId="1076"/>
          <ac:spMkLst>
            <pc:docMk/>
            <pc:sldMk cId="2792419494" sldId="326"/>
            <ac:spMk id="824" creationId="{00000000-0000-0000-0000-000000000000}"/>
          </ac:spMkLst>
        </pc:spChg>
        <pc:spChg chg="del">
          <ac:chgData name="Lucas Gabriel Bento Correa" userId="bd00fb8e-40a6-40b4-89f5-c2f0ab450a96" providerId="ADAL" clId="{80A9F061-01FF-4A9C-A714-5981B41F0BD7}" dt="2022-11-21T23:00:30.776" v="272" actId="478"/>
          <ac:spMkLst>
            <pc:docMk/>
            <pc:sldMk cId="2792419494" sldId="326"/>
            <ac:spMk id="825" creationId="{00000000-0000-0000-0000-000000000000}"/>
          </ac:spMkLst>
        </pc:spChg>
        <pc:spChg chg="del">
          <ac:chgData name="Lucas Gabriel Bento Correa" userId="bd00fb8e-40a6-40b4-89f5-c2f0ab450a96" providerId="ADAL" clId="{80A9F061-01FF-4A9C-A714-5981B41F0BD7}" dt="2022-11-21T23:00:35.682" v="273" actId="478"/>
          <ac:spMkLst>
            <pc:docMk/>
            <pc:sldMk cId="2792419494" sldId="326"/>
            <ac:spMk id="826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29.029" v="256" actId="478"/>
          <ac:spMkLst>
            <pc:docMk/>
            <pc:sldMk cId="2792419494" sldId="326"/>
            <ac:spMk id="827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8:36.345" v="359" actId="20577"/>
          <ac:spMkLst>
            <pc:docMk/>
            <pc:sldMk cId="2792419494" sldId="326"/>
            <ac:spMk id="828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25.202" v="255" actId="478"/>
          <ac:spMkLst>
            <pc:docMk/>
            <pc:sldMk cId="2792419494" sldId="326"/>
            <ac:spMk id="829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3:00:29.325" v="271" actId="478"/>
          <ac:spMkLst>
            <pc:docMk/>
            <pc:sldMk cId="2792419494" sldId="326"/>
            <ac:spMk id="830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2:59:19.844" v="254" actId="478"/>
          <ac:spMkLst>
            <pc:docMk/>
            <pc:sldMk cId="2792419494" sldId="326"/>
            <ac:spMk id="831" creationId="{00000000-0000-0000-0000-000000000000}"/>
          </ac:spMkLst>
        </pc:spChg>
        <pc:spChg chg="del mod">
          <ac:chgData name="Lucas Gabriel Bento Correa" userId="bd00fb8e-40a6-40b4-89f5-c2f0ab450a96" providerId="ADAL" clId="{80A9F061-01FF-4A9C-A714-5981B41F0BD7}" dt="2022-11-21T23:00:38.024" v="274" actId="478"/>
          <ac:spMkLst>
            <pc:docMk/>
            <pc:sldMk cId="2792419494" sldId="326"/>
            <ac:spMk id="832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7:48.107" v="340" actId="1076"/>
          <ac:spMkLst>
            <pc:docMk/>
            <pc:sldMk cId="2792419494" sldId="326"/>
            <ac:spMk id="833" creationId="{00000000-0000-0000-0000-000000000000}"/>
          </ac:spMkLst>
        </pc:spChg>
        <pc:spChg chg="mod">
          <ac:chgData name="Lucas Gabriel Bento Correa" userId="bd00fb8e-40a6-40b4-89f5-c2f0ab450a96" providerId="ADAL" clId="{80A9F061-01FF-4A9C-A714-5981B41F0BD7}" dt="2022-11-21T23:07:55.589" v="341" actId="1076"/>
          <ac:spMkLst>
            <pc:docMk/>
            <pc:sldMk cId="2792419494" sldId="326"/>
            <ac:spMk id="834" creationId="{00000000-0000-0000-0000-000000000000}"/>
          </ac:spMkLst>
        </pc:spChg>
        <pc:grpChg chg="add mod">
          <ac:chgData name="Lucas Gabriel Bento Correa" userId="bd00fb8e-40a6-40b4-89f5-c2f0ab450a96" providerId="ADAL" clId="{80A9F061-01FF-4A9C-A714-5981B41F0BD7}" dt="2022-11-21T23:02:21.275" v="290" actId="1076"/>
          <ac:grpSpMkLst>
            <pc:docMk/>
            <pc:sldMk cId="2792419494" sldId="326"/>
            <ac:grpSpMk id="3" creationId="{6459DF66-B58C-7FC1-7D8E-181B96BA0ADE}"/>
          </ac:grpSpMkLst>
        </pc:grpChg>
        <pc:grpChg chg="mod">
          <ac:chgData name="Lucas Gabriel Bento Correa" userId="bd00fb8e-40a6-40b4-89f5-c2f0ab450a96" providerId="ADAL" clId="{80A9F061-01FF-4A9C-A714-5981B41F0BD7}" dt="2022-11-21T23:00:24.638" v="270" actId="1076"/>
          <ac:grpSpMkLst>
            <pc:docMk/>
            <pc:sldMk cId="2792419494" sldId="326"/>
            <ac:grpSpMk id="835" creationId="{00000000-0000-0000-0000-000000000000}"/>
          </ac:grpSpMkLst>
        </pc:grpChg>
        <pc:grpChg chg="mod">
          <ac:chgData name="Lucas Gabriel Bento Correa" userId="bd00fb8e-40a6-40b4-89f5-c2f0ab450a96" providerId="ADAL" clId="{80A9F061-01FF-4A9C-A714-5981B41F0BD7}" dt="2022-11-21T23:01:47.051" v="284" actId="1076"/>
          <ac:grpSpMkLst>
            <pc:docMk/>
            <pc:sldMk cId="2792419494" sldId="326"/>
            <ac:grpSpMk id="838" creationId="{00000000-0000-0000-0000-000000000000}"/>
          </ac:grpSpMkLst>
        </pc:grpChg>
        <pc:picChg chg="add del mod">
          <ac:chgData name="Lucas Gabriel Bento Correa" userId="bd00fb8e-40a6-40b4-89f5-c2f0ab450a96" providerId="ADAL" clId="{80A9F061-01FF-4A9C-A714-5981B41F0BD7}" dt="2022-11-24T11:20:08.302" v="1233" actId="478"/>
          <ac:picMkLst>
            <pc:docMk/>
            <pc:sldMk cId="2792419494" sldId="326"/>
            <ac:picMk id="2" creationId="{5B72A8E5-1917-0DA4-FEA0-320A8128DE6B}"/>
          </ac:picMkLst>
        </pc:picChg>
        <pc:picChg chg="add mod">
          <ac:chgData name="Lucas Gabriel Bento Correa" userId="bd00fb8e-40a6-40b4-89f5-c2f0ab450a96" providerId="ADAL" clId="{80A9F061-01FF-4A9C-A714-5981B41F0BD7}" dt="2022-11-21T23:13:27.952" v="373" actId="1076"/>
          <ac:picMkLst>
            <pc:docMk/>
            <pc:sldMk cId="2792419494" sldId="326"/>
            <ac:picMk id="9" creationId="{BA2C11D9-6AE4-A688-D318-43DD766B30D0}"/>
          </ac:picMkLst>
        </pc:picChg>
        <pc:picChg chg="add mod modCrop">
          <ac:chgData name="Lucas Gabriel Bento Correa" userId="bd00fb8e-40a6-40b4-89f5-c2f0ab450a96" providerId="ADAL" clId="{80A9F061-01FF-4A9C-A714-5981B41F0BD7}" dt="2022-11-21T23:14:24.281" v="386" actId="732"/>
          <ac:picMkLst>
            <pc:docMk/>
            <pc:sldMk cId="2792419494" sldId="326"/>
            <ac:picMk id="11" creationId="{9F72484F-4504-3A2A-FBE4-E47410FA6397}"/>
          </ac:picMkLst>
        </pc:picChg>
      </pc:sldChg>
      <pc:sldChg chg="addSp delSp modSp mod">
        <pc:chgData name="Lucas Gabriel Bento Correa" userId="bd00fb8e-40a6-40b4-89f5-c2f0ab450a96" providerId="ADAL" clId="{80A9F061-01FF-4A9C-A714-5981B41F0BD7}" dt="2022-11-24T11:55:01.058" v="2655" actId="1076"/>
        <pc:sldMkLst>
          <pc:docMk/>
          <pc:sldMk cId="144185471" sldId="327"/>
        </pc:sldMkLst>
        <pc:spChg chg="mod">
          <ac:chgData name="Lucas Gabriel Bento Correa" userId="bd00fb8e-40a6-40b4-89f5-c2f0ab450a96" providerId="ADAL" clId="{80A9F061-01FF-4A9C-A714-5981B41F0BD7}" dt="2022-11-24T11:49:35.814" v="2405" actId="1076"/>
          <ac:spMkLst>
            <pc:docMk/>
            <pc:sldMk cId="144185471" sldId="327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52:38.962" v="2637" actId="20577"/>
          <ac:spMkLst>
            <pc:docMk/>
            <pc:sldMk cId="144185471" sldId="327"/>
            <ac:spMk id="4" creationId="{3EF4FB91-9E74-6606-5686-5EA94124D4EB}"/>
          </ac:spMkLst>
        </pc:spChg>
        <pc:spChg chg="del">
          <ac:chgData name="Lucas Gabriel Bento Correa" userId="bd00fb8e-40a6-40b4-89f5-c2f0ab450a96" providerId="ADAL" clId="{80A9F061-01FF-4A9C-A714-5981B41F0BD7}" dt="2022-11-24T11:27:05.344" v="1285" actId="478"/>
          <ac:spMkLst>
            <pc:docMk/>
            <pc:sldMk cId="144185471" sldId="327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4" creationId="{95E97696-94E1-B308-42E9-47657AD3078F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5" creationId="{C9FEB950-71DF-B8CA-872A-A9D237570842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6" creationId="{6FE71208-3D09-7013-26D1-49D5689E6555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7" creationId="{979E9721-1CB5-3B7D-8F35-13DEDA42EF4F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8" creationId="{34BF6991-9311-5943-82EB-6E83A1D59349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19" creationId="{2A45FFCA-716A-6772-0C33-8575418D5E71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0" creationId="{78E3B868-000B-8FB0-78BB-AE48DEA1298B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1" creationId="{49530710-9692-25DE-62D4-8C6DD613432B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2" creationId="{877C14DA-C6AC-7C1B-9DFE-6DBDB13C3492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3" creationId="{E6E91021-B833-FA9A-56DB-5895C84D9E6C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4" creationId="{3F224BAA-4B84-1879-6229-BD8E59E4C06E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5" creationId="{7C95598A-E9BC-47C8-5970-6FE7AFE12E07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6" creationId="{BE527A0D-B1B3-1D86-258E-7E5CC2F1B7FC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7" creationId="{834BDE68-2940-BC64-1D0E-F1203E81B1CA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8" creationId="{79BBF0CD-13DB-1E18-511F-C87DCF53ED68}"/>
          </ac:spMkLst>
        </pc:spChg>
        <pc:spChg chg="mod">
          <ac:chgData name="Lucas Gabriel Bento Correa" userId="bd00fb8e-40a6-40b4-89f5-c2f0ab450a96" providerId="ADAL" clId="{80A9F061-01FF-4A9C-A714-5981B41F0BD7}" dt="2022-11-24T11:54:16.992" v="2645"/>
          <ac:spMkLst>
            <pc:docMk/>
            <pc:sldMk cId="144185471" sldId="327"/>
            <ac:spMk id="29" creationId="{176BF1E4-76B8-E69B-DAD3-1A45261E55D6}"/>
          </ac:spMkLst>
        </pc:spChg>
        <pc:spChg chg="mod">
          <ac:chgData name="Lucas Gabriel Bento Correa" userId="bd00fb8e-40a6-40b4-89f5-c2f0ab450a96" providerId="ADAL" clId="{80A9F061-01FF-4A9C-A714-5981B41F0BD7}" dt="2022-11-24T11:54:28.672" v="2647"/>
          <ac:spMkLst>
            <pc:docMk/>
            <pc:sldMk cId="144185471" sldId="327"/>
            <ac:spMk id="31" creationId="{029AD069-6DA9-7928-126E-0845E1200D74}"/>
          </ac:spMkLst>
        </pc:spChg>
        <pc:spChg chg="mod">
          <ac:chgData name="Lucas Gabriel Bento Correa" userId="bd00fb8e-40a6-40b4-89f5-c2f0ab450a96" providerId="ADAL" clId="{80A9F061-01FF-4A9C-A714-5981B41F0BD7}" dt="2022-11-24T11:54:28.672" v="2647"/>
          <ac:spMkLst>
            <pc:docMk/>
            <pc:sldMk cId="144185471" sldId="327"/>
            <ac:spMk id="32" creationId="{5F0C6D34-2E64-002D-6DD5-924EA9E8C0DA}"/>
          </ac:spMkLst>
        </pc:spChg>
        <pc:spChg chg="add mod">
          <ac:chgData name="Lucas Gabriel Bento Correa" userId="bd00fb8e-40a6-40b4-89f5-c2f0ab450a96" providerId="ADAL" clId="{80A9F061-01FF-4A9C-A714-5981B41F0BD7}" dt="2022-11-24T11:55:01.058" v="2655" actId="1076"/>
          <ac:spMkLst>
            <pc:docMk/>
            <pc:sldMk cId="144185471" sldId="327"/>
            <ac:spMk id="33" creationId="{3B620574-661F-7AE9-0558-B955EA4B83DC}"/>
          </ac:spMkLst>
        </pc:spChg>
        <pc:grpChg chg="add mod">
          <ac:chgData name="Lucas Gabriel Bento Correa" userId="bd00fb8e-40a6-40b4-89f5-c2f0ab450a96" providerId="ADAL" clId="{80A9F061-01FF-4A9C-A714-5981B41F0BD7}" dt="2022-11-24T11:54:19.804" v="2646" actId="1076"/>
          <ac:grpSpMkLst>
            <pc:docMk/>
            <pc:sldMk cId="144185471" sldId="327"/>
            <ac:grpSpMk id="13" creationId="{ABB0FD54-7736-615B-25FD-ADE89AD9B750}"/>
          </ac:grpSpMkLst>
        </pc:grpChg>
        <pc:grpChg chg="add mod">
          <ac:chgData name="Lucas Gabriel Bento Correa" userId="bd00fb8e-40a6-40b4-89f5-c2f0ab450a96" providerId="ADAL" clId="{80A9F061-01FF-4A9C-A714-5981B41F0BD7}" dt="2022-11-24T11:54:47.563" v="2653" actId="1076"/>
          <ac:grpSpMkLst>
            <pc:docMk/>
            <pc:sldMk cId="144185471" sldId="327"/>
            <ac:grpSpMk id="30" creationId="{252451E3-C4AE-E43E-89F4-67EA87B1603E}"/>
          </ac:grpSpMkLst>
        </pc:grpChg>
        <pc:picChg chg="add mod">
          <ac:chgData name="Lucas Gabriel Bento Correa" userId="bd00fb8e-40a6-40b4-89f5-c2f0ab450a96" providerId="ADAL" clId="{80A9F061-01FF-4A9C-A714-5981B41F0BD7}" dt="2022-11-24T11:27:02.158" v="1284" actId="1076"/>
          <ac:picMkLst>
            <pc:docMk/>
            <pc:sldMk cId="144185471" sldId="327"/>
            <ac:picMk id="3" creationId="{A58B746F-1E56-CC53-0BE1-C0C6AA7D5B54}"/>
          </ac:picMkLst>
        </pc:picChg>
        <pc:picChg chg="del">
          <ac:chgData name="Lucas Gabriel Bento Correa" userId="bd00fb8e-40a6-40b4-89f5-c2f0ab450a96" providerId="ADAL" clId="{80A9F061-01FF-4A9C-A714-5981B41F0BD7}" dt="2022-11-24T11:26:57.533" v="1283" actId="478"/>
          <ac:picMkLst>
            <pc:docMk/>
            <pc:sldMk cId="144185471" sldId="327"/>
            <ac:picMk id="5" creationId="{CB69660B-AB34-B580-5EBD-57AD36314CE3}"/>
          </ac:picMkLst>
        </pc:picChg>
        <pc:picChg chg="add del mod">
          <ac:chgData name="Lucas Gabriel Bento Correa" userId="bd00fb8e-40a6-40b4-89f5-c2f0ab450a96" providerId="ADAL" clId="{80A9F061-01FF-4A9C-A714-5981B41F0BD7}" dt="2022-11-24T11:48:57.543" v="2391" actId="478"/>
          <ac:picMkLst>
            <pc:docMk/>
            <pc:sldMk cId="144185471" sldId="327"/>
            <ac:picMk id="8" creationId="{14659DF1-9A59-51F4-9E76-11C9EC181C6E}"/>
          </ac:picMkLst>
        </pc:picChg>
        <pc:picChg chg="add mod">
          <ac:chgData name="Lucas Gabriel Bento Correa" userId="bd00fb8e-40a6-40b4-89f5-c2f0ab450a96" providerId="ADAL" clId="{80A9F061-01FF-4A9C-A714-5981B41F0BD7}" dt="2022-11-24T11:52:48.139" v="2638" actId="1076"/>
          <ac:picMkLst>
            <pc:docMk/>
            <pc:sldMk cId="144185471" sldId="327"/>
            <ac:picMk id="10" creationId="{5125EB80-2683-1C05-B596-9CA4A062027A}"/>
          </ac:picMkLst>
        </pc:picChg>
        <pc:picChg chg="add mod">
          <ac:chgData name="Lucas Gabriel Bento Correa" userId="bd00fb8e-40a6-40b4-89f5-c2f0ab450a96" providerId="ADAL" clId="{80A9F061-01FF-4A9C-A714-5981B41F0BD7}" dt="2022-11-24T11:54:32.303" v="2649" actId="1076"/>
          <ac:picMkLst>
            <pc:docMk/>
            <pc:sldMk cId="144185471" sldId="327"/>
            <ac:picMk id="12" creationId="{F9F827F8-78B7-9BEC-0B7F-8A115901EEE0}"/>
          </ac:picMkLst>
        </pc:picChg>
      </pc:sldChg>
      <pc:sldChg chg="add del">
        <pc:chgData name="Lucas Gabriel Bento Correa" userId="bd00fb8e-40a6-40b4-89f5-c2f0ab450a96" providerId="ADAL" clId="{80A9F061-01FF-4A9C-A714-5981B41F0BD7}" dt="2022-11-21T22:59:53.400" v="260" actId="2696"/>
        <pc:sldMkLst>
          <pc:docMk/>
          <pc:sldMk cId="858470341" sldId="327"/>
        </pc:sldMkLst>
      </pc:sldChg>
      <pc:sldChg chg="addSp delSp modSp mod ord">
        <pc:chgData name="Lucas Gabriel Bento Correa" userId="bd00fb8e-40a6-40b4-89f5-c2f0ab450a96" providerId="ADAL" clId="{80A9F061-01FF-4A9C-A714-5981B41F0BD7}" dt="2022-11-24T11:33:47.598" v="1340"/>
        <pc:sldMkLst>
          <pc:docMk/>
          <pc:sldMk cId="2873952301" sldId="328"/>
        </pc:sldMkLst>
        <pc:spChg chg="mod">
          <ac:chgData name="Lucas Gabriel Bento Correa" userId="bd00fb8e-40a6-40b4-89f5-c2f0ab450a96" providerId="ADAL" clId="{80A9F061-01FF-4A9C-A714-5981B41F0BD7}" dt="2022-11-24T11:30:15.588" v="1312" actId="1076"/>
          <ac:spMkLst>
            <pc:docMk/>
            <pc:sldMk cId="2873952301" sldId="328"/>
            <ac:spMk id="2" creationId="{01AE8AE2-8E1C-09C5-0143-C57D62E04AE2}"/>
          </ac:spMkLst>
        </pc:spChg>
        <pc:spChg chg="add mod">
          <ac:chgData name="Lucas Gabriel Bento Correa" userId="bd00fb8e-40a6-40b4-89f5-c2f0ab450a96" providerId="ADAL" clId="{80A9F061-01FF-4A9C-A714-5981B41F0BD7}" dt="2022-11-24T11:30:31.382" v="1318" actId="20577"/>
          <ac:spMkLst>
            <pc:docMk/>
            <pc:sldMk cId="2873952301" sldId="328"/>
            <ac:spMk id="3" creationId="{A89048F5-E095-7724-25ED-0C5D9189FCC9}"/>
          </ac:spMkLst>
        </pc:spChg>
        <pc:spChg chg="del">
          <ac:chgData name="Lucas Gabriel Bento Correa" userId="bd00fb8e-40a6-40b4-89f5-c2f0ab450a96" providerId="ADAL" clId="{80A9F061-01FF-4A9C-A714-5981B41F0BD7}" dt="2022-11-24T11:28:27.343" v="1294" actId="478"/>
          <ac:spMkLst>
            <pc:docMk/>
            <pc:sldMk cId="2873952301" sldId="328"/>
            <ac:spMk id="6" creationId="{7FD887A3-4DFC-7ACC-7A24-D0886F4F2FF3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8" creationId="{891B8430-BB3E-EF15-B636-7BFBEC4CF58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9" creationId="{20A8A3C2-345D-E4C0-BAF0-E4E74E5D68A1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0" creationId="{12DDCED7-6B95-A0F2-3B88-F1059DC7A9D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1" creationId="{6ACE32E8-0B2A-FFCF-2BC2-EF16B9FA3AA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2" creationId="{D72496E5-A14B-FF8C-6033-F4C22112C565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3" creationId="{68066CE7-6EB2-FB38-C493-1B748C20BB8D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4" creationId="{854C16FA-0F2D-D758-B4DB-05C435CAC6E9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5" creationId="{6E4CBBF4-BDA5-06D8-7CB7-C5E9C6076818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6" creationId="{213ADF36-F818-E3B1-454D-5DE5309D3778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7" creationId="{B791E8A7-A8E8-8D0A-C444-B9EDF4C9BB2F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8" creationId="{075E1B74-DA69-79D6-DBB3-FCDDF1AC74E6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19" creationId="{7C943BCA-355D-8271-82F1-E57F444F467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0" creationId="{167C2177-B2EE-AEC9-CCF8-F31B974A0313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1" creationId="{F6916A95-61CE-6BC1-3A05-FBBE3FB990D1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2" creationId="{46663099-5FD3-4F26-6958-1FB74A4F775A}"/>
          </ac:spMkLst>
        </pc:spChg>
        <pc:spChg chg="mod">
          <ac:chgData name="Lucas Gabriel Bento Correa" userId="bd00fb8e-40a6-40b4-89f5-c2f0ab450a96" providerId="ADAL" clId="{80A9F061-01FF-4A9C-A714-5981B41F0BD7}" dt="2022-11-24T11:30:48.500" v="1320"/>
          <ac:spMkLst>
            <pc:docMk/>
            <pc:sldMk cId="2873952301" sldId="328"/>
            <ac:spMk id="23" creationId="{7F5D84A0-8942-35E0-85D8-8B35F634CB44}"/>
          </ac:spMkLst>
        </pc:spChg>
        <pc:spChg chg="mod">
          <ac:chgData name="Lucas Gabriel Bento Correa" userId="bd00fb8e-40a6-40b4-89f5-c2f0ab450a96" providerId="ADAL" clId="{80A9F061-01FF-4A9C-A714-5981B41F0BD7}" dt="2022-11-24T11:31:04.831" v="1322"/>
          <ac:spMkLst>
            <pc:docMk/>
            <pc:sldMk cId="2873952301" sldId="328"/>
            <ac:spMk id="25" creationId="{A2F9BF61-91A5-C083-EC16-520CF18901C3}"/>
          </ac:spMkLst>
        </pc:spChg>
        <pc:spChg chg="add mod">
          <ac:chgData name="Lucas Gabriel Bento Correa" userId="bd00fb8e-40a6-40b4-89f5-c2f0ab450a96" providerId="ADAL" clId="{80A9F061-01FF-4A9C-A714-5981B41F0BD7}" dt="2022-11-24T11:31:24.831" v="1325" actId="1076"/>
          <ac:spMkLst>
            <pc:docMk/>
            <pc:sldMk cId="2873952301" sldId="328"/>
            <ac:spMk id="29" creationId="{8A2BF1A9-2B97-9925-4928-58721E1D0CCD}"/>
          </ac:spMkLst>
        </pc:spChg>
        <pc:spChg chg="add mod">
          <ac:chgData name="Lucas Gabriel Bento Correa" userId="bd00fb8e-40a6-40b4-89f5-c2f0ab450a96" providerId="ADAL" clId="{80A9F061-01FF-4A9C-A714-5981B41F0BD7}" dt="2022-11-24T11:32:07.982" v="1327" actId="1076"/>
          <ac:spMkLst>
            <pc:docMk/>
            <pc:sldMk cId="2873952301" sldId="328"/>
            <ac:spMk id="30" creationId="{49F51464-5B19-E007-07BE-3367C5C2DB49}"/>
          </ac:spMkLst>
        </pc:spChg>
        <pc:spChg chg="add del mod">
          <ac:chgData name="Lucas Gabriel Bento Correa" userId="bd00fb8e-40a6-40b4-89f5-c2f0ab450a96" providerId="ADAL" clId="{80A9F061-01FF-4A9C-A714-5981B41F0BD7}" dt="2022-11-24T11:32:18.985" v="1329"/>
          <ac:spMkLst>
            <pc:docMk/>
            <pc:sldMk cId="2873952301" sldId="328"/>
            <ac:spMk id="31" creationId="{7334233D-0F59-D262-3889-25280B6E6442}"/>
          </ac:spMkLst>
        </pc:spChg>
        <pc:spChg chg="mod">
          <ac:chgData name="Lucas Gabriel Bento Correa" userId="bd00fb8e-40a6-40b4-89f5-c2f0ab450a96" providerId="ADAL" clId="{80A9F061-01FF-4A9C-A714-5981B41F0BD7}" dt="2022-11-24T11:32:24.218" v="1330"/>
          <ac:spMkLst>
            <pc:docMk/>
            <pc:sldMk cId="2873952301" sldId="328"/>
            <ac:spMk id="33" creationId="{9884D670-68C1-7ED0-6AC4-55AC9E10B544}"/>
          </ac:spMkLst>
        </pc:spChg>
        <pc:spChg chg="mod">
          <ac:chgData name="Lucas Gabriel Bento Correa" userId="bd00fb8e-40a6-40b4-89f5-c2f0ab450a96" providerId="ADAL" clId="{80A9F061-01FF-4A9C-A714-5981B41F0BD7}" dt="2022-11-24T11:32:24.218" v="1330"/>
          <ac:spMkLst>
            <pc:docMk/>
            <pc:sldMk cId="2873952301" sldId="328"/>
            <ac:spMk id="34" creationId="{682C5A2F-662F-3F24-9AC7-805E07CDE194}"/>
          </ac:spMkLst>
        </pc:spChg>
        <pc:spChg chg="add mod">
          <ac:chgData name="Lucas Gabriel Bento Correa" userId="bd00fb8e-40a6-40b4-89f5-c2f0ab450a96" providerId="ADAL" clId="{80A9F061-01FF-4A9C-A714-5981B41F0BD7}" dt="2022-11-24T11:33:26.057" v="1337" actId="1076"/>
          <ac:spMkLst>
            <pc:docMk/>
            <pc:sldMk cId="2873952301" sldId="328"/>
            <ac:spMk id="35" creationId="{E413CAE3-C435-F894-9E56-F1AD267B4617}"/>
          </ac:spMkLst>
        </pc:spChg>
        <pc:spChg chg="add mod">
          <ac:chgData name="Lucas Gabriel Bento Correa" userId="bd00fb8e-40a6-40b4-89f5-c2f0ab450a96" providerId="ADAL" clId="{80A9F061-01FF-4A9C-A714-5981B41F0BD7}" dt="2022-11-24T11:33:35.737" v="1338" actId="1076"/>
          <ac:spMkLst>
            <pc:docMk/>
            <pc:sldMk cId="2873952301" sldId="328"/>
            <ac:spMk id="36" creationId="{C610ED20-CA0D-0308-9938-C508DCCA9973}"/>
          </ac:spMkLst>
        </pc:spChg>
        <pc:grpChg chg="add mod">
          <ac:chgData name="Lucas Gabriel Bento Correa" userId="bd00fb8e-40a6-40b4-89f5-c2f0ab450a96" providerId="ADAL" clId="{80A9F061-01FF-4A9C-A714-5981B41F0BD7}" dt="2022-11-24T11:30:52.566" v="1321" actId="1076"/>
          <ac:grpSpMkLst>
            <pc:docMk/>
            <pc:sldMk cId="2873952301" sldId="328"/>
            <ac:grpSpMk id="7" creationId="{C37DDFC0-BEDD-1AC3-5EE9-86D6B74CC8B6}"/>
          </ac:grpSpMkLst>
        </pc:grpChg>
        <pc:grpChg chg="add mod">
          <ac:chgData name="Lucas Gabriel Bento Correa" userId="bd00fb8e-40a6-40b4-89f5-c2f0ab450a96" providerId="ADAL" clId="{80A9F061-01FF-4A9C-A714-5981B41F0BD7}" dt="2022-11-24T11:31:10.436" v="1323" actId="1076"/>
          <ac:grpSpMkLst>
            <pc:docMk/>
            <pc:sldMk cId="2873952301" sldId="328"/>
            <ac:grpSpMk id="24" creationId="{5E3754C9-35DA-5B13-DB61-86BC4B29C9F3}"/>
          </ac:grpSpMkLst>
        </pc:grpChg>
        <pc:grpChg chg="mod">
          <ac:chgData name="Lucas Gabriel Bento Correa" userId="bd00fb8e-40a6-40b4-89f5-c2f0ab450a96" providerId="ADAL" clId="{80A9F061-01FF-4A9C-A714-5981B41F0BD7}" dt="2022-11-24T11:31:04.831" v="1322"/>
          <ac:grpSpMkLst>
            <pc:docMk/>
            <pc:sldMk cId="2873952301" sldId="328"/>
            <ac:grpSpMk id="26" creationId="{6003A42D-2C78-F1FC-116E-6E9A0DAC03DF}"/>
          </ac:grpSpMkLst>
        </pc:grpChg>
        <pc:grpChg chg="add mod">
          <ac:chgData name="Lucas Gabriel Bento Correa" userId="bd00fb8e-40a6-40b4-89f5-c2f0ab450a96" providerId="ADAL" clId="{80A9F061-01FF-4A9C-A714-5981B41F0BD7}" dt="2022-11-24T11:32:35.546" v="1332" actId="1076"/>
          <ac:grpSpMkLst>
            <pc:docMk/>
            <pc:sldMk cId="2873952301" sldId="328"/>
            <ac:grpSpMk id="32" creationId="{8116268A-0CD7-FE0F-D888-69AB5B8B278E}"/>
          </ac:grpSpMkLst>
        </pc:grpChg>
        <pc:picChg chg="add mod">
          <ac:chgData name="Lucas Gabriel Bento Correa" userId="bd00fb8e-40a6-40b4-89f5-c2f0ab450a96" providerId="ADAL" clId="{80A9F061-01FF-4A9C-A714-5981B41F0BD7}" dt="2022-11-24T11:30:37.202" v="1319" actId="1076"/>
          <ac:picMkLst>
            <pc:docMk/>
            <pc:sldMk cId="2873952301" sldId="328"/>
            <ac:picMk id="4" creationId="{EC7646FA-0BC0-CE0B-F5CF-3BBD51413CE0}"/>
          </ac:picMkLst>
        </pc:picChg>
        <pc:picChg chg="del">
          <ac:chgData name="Lucas Gabriel Bento Correa" userId="bd00fb8e-40a6-40b4-89f5-c2f0ab450a96" providerId="ADAL" clId="{80A9F061-01FF-4A9C-A714-5981B41F0BD7}" dt="2022-11-24T11:28:24.057" v="1293" actId="478"/>
          <ac:picMkLst>
            <pc:docMk/>
            <pc:sldMk cId="2873952301" sldId="328"/>
            <ac:picMk id="5" creationId="{CB69660B-AB34-B580-5EBD-57AD36314CE3}"/>
          </ac:picMkLst>
        </pc:picChg>
        <pc:cxnChg chg="mod">
          <ac:chgData name="Lucas Gabriel Bento Correa" userId="bd00fb8e-40a6-40b4-89f5-c2f0ab450a96" providerId="ADAL" clId="{80A9F061-01FF-4A9C-A714-5981B41F0BD7}" dt="2022-11-24T11:31:04.831" v="1322"/>
          <ac:cxnSpMkLst>
            <pc:docMk/>
            <pc:sldMk cId="2873952301" sldId="328"/>
            <ac:cxnSpMk id="27" creationId="{82AC1A28-02D9-2207-8B4C-7D247763C823}"/>
          </ac:cxnSpMkLst>
        </pc:cxnChg>
        <pc:cxnChg chg="mod">
          <ac:chgData name="Lucas Gabriel Bento Correa" userId="bd00fb8e-40a6-40b4-89f5-c2f0ab450a96" providerId="ADAL" clId="{80A9F061-01FF-4A9C-A714-5981B41F0BD7}" dt="2022-11-24T11:31:04.831" v="1322"/>
          <ac:cxnSpMkLst>
            <pc:docMk/>
            <pc:sldMk cId="2873952301" sldId="328"/>
            <ac:cxnSpMk id="28" creationId="{5532695D-F725-8B5F-630B-B02AD8F2E9FF}"/>
          </ac:cxnSpMkLst>
        </pc:cxnChg>
      </pc:sldChg>
      <pc:sldChg chg="del">
        <pc:chgData name="Lucas Gabriel Bento Correa" userId="bd00fb8e-40a6-40b4-89f5-c2f0ab450a96" providerId="ADAL" clId="{80A9F061-01FF-4A9C-A714-5981B41F0BD7}" dt="2022-11-24T11:58:48.029" v="2658" actId="2696"/>
        <pc:sldMkLst>
          <pc:docMk/>
          <pc:sldMk cId="2326557256" sldId="331"/>
        </pc:sldMkLst>
      </pc:sldChg>
    </pc:docChg>
  </pc:docChgLst>
  <pc:docChgLst>
    <pc:chgData name="Kaua Enrico Pasti Altran" userId="4ba1b9ae-2326-4de5-88a9-fb37890b3cbc" providerId="ADAL" clId="{C0D3448F-0980-4DCF-927C-82EA99AA5EE5}"/>
    <pc:docChg chg="undo custSel addSld delSld modSld sldOrd delMainMaster modMainMaster addSection delSection modSection">
      <pc:chgData name="Kaua Enrico Pasti Altran" userId="4ba1b9ae-2326-4de5-88a9-fb37890b3cbc" providerId="ADAL" clId="{C0D3448F-0980-4DCF-927C-82EA99AA5EE5}" dt="2022-12-09T02:13:20.582" v="6134" actId="478"/>
      <pc:docMkLst>
        <pc:docMk/>
      </pc:docMkLst>
      <pc:sldChg chg="modSp mod modTransition">
        <pc:chgData name="Kaua Enrico Pasti Altran" userId="4ba1b9ae-2326-4de5-88a9-fb37890b3cbc" providerId="ADAL" clId="{C0D3448F-0980-4DCF-927C-82EA99AA5EE5}" dt="2022-12-09T01:49:54.401" v="5977" actId="14100"/>
        <pc:sldMkLst>
          <pc:docMk/>
          <pc:sldMk cId="0" sldId="256"/>
        </pc:sldMkLst>
        <pc:spChg chg="mod">
          <ac:chgData name="Kaua Enrico Pasti Altran" userId="4ba1b9ae-2326-4de5-88a9-fb37890b3cbc" providerId="ADAL" clId="{C0D3448F-0980-4DCF-927C-82EA99AA5EE5}" dt="2022-12-09T01:49:54.401" v="5977" actId="14100"/>
          <ac:spMkLst>
            <pc:docMk/>
            <pc:sldMk cId="0" sldId="256"/>
            <ac:spMk id="580" creationId="{00000000-0000-0000-0000-000000000000}"/>
          </ac:spMkLst>
        </pc:spChg>
      </pc:sldChg>
      <pc:sldChg chg="modTransition">
        <pc:chgData name="Kaua Enrico Pasti Altran" userId="4ba1b9ae-2326-4de5-88a9-fb37890b3cbc" providerId="ADAL" clId="{C0D3448F-0980-4DCF-927C-82EA99AA5EE5}" dt="2022-12-08T22:13:25.932" v="4983"/>
        <pc:sldMkLst>
          <pc:docMk/>
          <pc:sldMk cId="0" sldId="259"/>
        </pc:sldMkLst>
      </pc:sldChg>
      <pc:sldChg chg="addSp modSp mod modTransition">
        <pc:chgData name="Kaua Enrico Pasti Altran" userId="4ba1b9ae-2326-4de5-88a9-fb37890b3cbc" providerId="ADAL" clId="{C0D3448F-0980-4DCF-927C-82EA99AA5EE5}" dt="2022-12-09T02:01:27.721" v="6055" actId="20577"/>
        <pc:sldMkLst>
          <pc:docMk/>
          <pc:sldMk cId="0" sldId="262"/>
        </pc:sldMkLst>
        <pc:spChg chg="mod">
          <ac:chgData name="Kaua Enrico Pasti Altran" userId="4ba1b9ae-2326-4de5-88a9-fb37890b3cbc" providerId="ADAL" clId="{C0D3448F-0980-4DCF-927C-82EA99AA5EE5}" dt="2022-12-09T02:01:27.721" v="6055" actId="20577"/>
          <ac:spMkLst>
            <pc:docMk/>
            <pc:sldMk cId="0" sldId="262"/>
            <ac:spMk id="752" creationId="{00000000-0000-0000-0000-000000000000}"/>
          </ac:spMkLst>
        </pc:spChg>
        <pc:picChg chg="add mod">
          <ac:chgData name="Kaua Enrico Pasti Altran" userId="4ba1b9ae-2326-4de5-88a9-fb37890b3cbc" providerId="ADAL" clId="{C0D3448F-0980-4DCF-927C-82EA99AA5EE5}" dt="2022-12-08T22:13:46.079" v="4986" actId="1076"/>
          <ac:picMkLst>
            <pc:docMk/>
            <pc:sldMk cId="0" sldId="262"/>
            <ac:picMk id="2" creationId="{C57E3B73-5822-60D1-3A98-F53259D11305}"/>
          </ac:picMkLst>
        </pc:picChg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75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76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77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78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79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0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1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2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3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4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5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6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7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8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89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90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91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292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966132389" sldId="294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1626134621" sldId="295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1496980219" sldId="297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978661738" sldId="299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933854565" sldId="300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2517747229" sldId="301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1712651989" sldId="302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01477295" sldId="303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2335468452" sldId="304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533788907" sldId="305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2696247943" sldId="306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4241359049" sldId="307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1396298622" sldId="308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905825762" sldId="309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608991559" sldId="310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395692344" sldId="311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1390017788" sldId="312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4072210580" sldId="313"/>
        </pc:sldMkLst>
      </pc:sldChg>
      <pc:sldChg chg="addSp modSp del mod ord modNotesTx">
        <pc:chgData name="Kaua Enrico Pasti Altran" userId="4ba1b9ae-2326-4de5-88a9-fb37890b3cbc" providerId="ADAL" clId="{C0D3448F-0980-4DCF-927C-82EA99AA5EE5}" dt="2022-12-08T21:53:54.129" v="4674" actId="47"/>
        <pc:sldMkLst>
          <pc:docMk/>
          <pc:sldMk cId="2990528803" sldId="314"/>
        </pc:sldMkLst>
        <pc:spChg chg="mod">
          <ac:chgData name="Kaua Enrico Pasti Altran" userId="4ba1b9ae-2326-4de5-88a9-fb37890b3cbc" providerId="ADAL" clId="{C0D3448F-0980-4DCF-927C-82EA99AA5EE5}" dt="2022-11-25T23:21:35.965" v="2250" actId="1076"/>
          <ac:spMkLst>
            <pc:docMk/>
            <pc:sldMk cId="2990528803" sldId="314"/>
            <ac:spMk id="2" creationId="{01AE8AE2-8E1C-09C5-0143-C57D62E04AE2}"/>
          </ac:spMkLst>
        </pc:spChg>
        <pc:spChg chg="mod">
          <ac:chgData name="Kaua Enrico Pasti Altran" userId="4ba1b9ae-2326-4de5-88a9-fb37890b3cbc" providerId="ADAL" clId="{C0D3448F-0980-4DCF-927C-82EA99AA5EE5}" dt="2022-11-25T23:24:58.233" v="2338" actId="1076"/>
          <ac:spMkLst>
            <pc:docMk/>
            <pc:sldMk cId="2990528803" sldId="314"/>
            <ac:spMk id="3" creationId="{BDB179D7-1F5C-7C48-F540-FA67123DB757}"/>
          </ac:spMkLst>
        </pc:spChg>
        <pc:spChg chg="add mod">
          <ac:chgData name="Kaua Enrico Pasti Altran" userId="4ba1b9ae-2326-4de5-88a9-fb37890b3cbc" providerId="ADAL" clId="{C0D3448F-0980-4DCF-927C-82EA99AA5EE5}" dt="2022-11-25T23:24:22.832" v="2333" actId="13926"/>
          <ac:spMkLst>
            <pc:docMk/>
            <pc:sldMk cId="2990528803" sldId="314"/>
            <ac:spMk id="4" creationId="{7BE0F0BB-4A1B-7491-F2D1-375D2BD9C747}"/>
          </ac:spMkLst>
        </pc:spChg>
        <pc:spChg chg="add mod">
          <ac:chgData name="Kaua Enrico Pasti Altran" userId="4ba1b9ae-2326-4de5-88a9-fb37890b3cbc" providerId="ADAL" clId="{C0D3448F-0980-4DCF-927C-82EA99AA5EE5}" dt="2022-11-25T23:24:51.235" v="2337" actId="14100"/>
          <ac:spMkLst>
            <pc:docMk/>
            <pc:sldMk cId="2990528803" sldId="314"/>
            <ac:spMk id="6" creationId="{281C9F9E-8243-B2AE-AFEC-446758A8E2F7}"/>
          </ac:spMkLst>
        </pc:spChg>
        <pc:spChg chg="add mod">
          <ac:chgData name="Kaua Enrico Pasti Altran" userId="4ba1b9ae-2326-4de5-88a9-fb37890b3cbc" providerId="ADAL" clId="{C0D3448F-0980-4DCF-927C-82EA99AA5EE5}" dt="2022-11-21T22:58:43.511" v="1202" actId="1076"/>
          <ac:spMkLst>
            <pc:docMk/>
            <pc:sldMk cId="2990528803" sldId="314"/>
            <ac:spMk id="6" creationId="{7FD887A3-4DFC-7ACC-7A24-D0886F4F2FF3}"/>
          </ac:spMkLst>
        </pc:spChg>
        <pc:picChg chg="add mod">
          <ac:chgData name="Kaua Enrico Pasti Altran" userId="4ba1b9ae-2326-4de5-88a9-fb37890b3cbc" providerId="ADAL" clId="{C0D3448F-0980-4DCF-927C-82EA99AA5EE5}" dt="2022-11-25T23:23:54.336" v="2277" actId="1076"/>
          <ac:picMkLst>
            <pc:docMk/>
            <pc:sldMk cId="2990528803" sldId="314"/>
            <ac:picMk id="5" creationId="{CB69660B-AB34-B580-5EBD-57AD36314CE3}"/>
          </ac:picMkLst>
        </pc:picChg>
      </pc:sldChg>
      <pc:sldChg chg="addSp modSp">
        <pc:chgData name="Kaua Enrico Pasti Altran" userId="4ba1b9ae-2326-4de5-88a9-fb37890b3cbc" providerId="ADAL" clId="{C0D3448F-0980-4DCF-927C-82EA99AA5EE5}" dt="2022-11-17T22:14:59.522" v="0" actId="767"/>
        <pc:sldMkLst>
          <pc:docMk/>
          <pc:sldMk cId="2453663519" sldId="317"/>
        </pc:sldMkLst>
        <pc:spChg chg="add mod">
          <ac:chgData name="Kaua Enrico Pasti Altran" userId="4ba1b9ae-2326-4de5-88a9-fb37890b3cbc" providerId="ADAL" clId="{C0D3448F-0980-4DCF-927C-82EA99AA5EE5}" dt="2022-11-17T22:14:59.522" v="0" actId="767"/>
          <ac:spMkLst>
            <pc:docMk/>
            <pc:sldMk cId="2453663519" sldId="317"/>
            <ac:spMk id="2" creationId="{6F36CC9F-1B0F-04A0-17C4-91DDE25F34D6}"/>
          </ac:spMkLst>
        </pc:spChg>
      </pc:sldChg>
      <pc:sldChg chg="addSp delSp modSp mod modTransition modClrScheme modAnim chgLayout modNotesTx">
        <pc:chgData name="Kaua Enrico Pasti Altran" userId="4ba1b9ae-2326-4de5-88a9-fb37890b3cbc" providerId="ADAL" clId="{C0D3448F-0980-4DCF-927C-82EA99AA5EE5}" dt="2022-12-09T02:03:17.603" v="6073"/>
        <pc:sldMkLst>
          <pc:docMk/>
          <pc:sldMk cId="624771364" sldId="318"/>
        </pc:sldMkLst>
        <pc:spChg chg="add del mod">
          <ac:chgData name="Kaua Enrico Pasti Altran" userId="4ba1b9ae-2326-4de5-88a9-fb37890b3cbc" providerId="ADAL" clId="{C0D3448F-0980-4DCF-927C-82EA99AA5EE5}" dt="2022-12-08T20:49:57.237" v="3900" actId="478"/>
          <ac:spMkLst>
            <pc:docMk/>
            <pc:sldMk cId="624771364" sldId="318"/>
            <ac:spMk id="2" creationId="{A676FBA9-8347-6293-2E40-B1E5A2C222B4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3" creationId="{D19EE69A-9509-C7E5-B8C4-EA62EBD54C4B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4" creationId="{5ACD0C64-0160-3F0F-951E-14D066A8116D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5" creationId="{7979D331-FFD8-3E7F-A675-03E5D1D9C910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6" creationId="{E7FE3008-AD60-1F44-6B66-1DC81324B3FD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7" creationId="{D7510559-FF50-14D3-AC87-983059B6E310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8" creationId="{F4101478-10A2-EAD7-71CB-B70FEEEDB2FB}"/>
          </ac:spMkLst>
        </pc:spChg>
        <pc:spChg chg="add del mod">
          <ac:chgData name="Kaua Enrico Pasti Altran" userId="4ba1b9ae-2326-4de5-88a9-fb37890b3cbc" providerId="ADAL" clId="{C0D3448F-0980-4DCF-927C-82EA99AA5EE5}" dt="2022-12-08T21:01:33.276" v="3902" actId="478"/>
          <ac:spMkLst>
            <pc:docMk/>
            <pc:sldMk cId="624771364" sldId="318"/>
            <ac:spMk id="9" creationId="{762B682F-A2DB-7FDE-9022-538DEC6DF9E4}"/>
          </ac:spMkLst>
        </pc:spChg>
        <pc:spChg chg="add mod">
          <ac:chgData name="Kaua Enrico Pasti Altran" userId="4ba1b9ae-2326-4de5-88a9-fb37890b3cbc" providerId="ADAL" clId="{C0D3448F-0980-4DCF-927C-82EA99AA5EE5}" dt="2022-12-08T21:02:11.667" v="3945" actId="1076"/>
          <ac:spMkLst>
            <pc:docMk/>
            <pc:sldMk cId="624771364" sldId="318"/>
            <ac:spMk id="10" creationId="{22EC3158-C988-8FD3-1508-93E95EDA5B0B}"/>
          </ac:spMkLst>
        </pc:spChg>
        <pc:spChg chg="add mod">
          <ac:chgData name="Kaua Enrico Pasti Altran" userId="4ba1b9ae-2326-4de5-88a9-fb37890b3cbc" providerId="ADAL" clId="{C0D3448F-0980-4DCF-927C-82EA99AA5EE5}" dt="2022-12-09T02:03:17.603" v="6073"/>
          <ac:spMkLst>
            <pc:docMk/>
            <pc:sldMk cId="624771364" sldId="318"/>
            <ac:spMk id="13" creationId="{3FE2C58E-D249-A1B9-C05B-72314B91C1A5}"/>
          </ac:spMkLst>
        </pc:spChg>
        <pc:spChg chg="add mod">
          <ac:chgData name="Kaua Enrico Pasti Altran" userId="4ba1b9ae-2326-4de5-88a9-fb37890b3cbc" providerId="ADAL" clId="{C0D3448F-0980-4DCF-927C-82EA99AA5EE5}" dt="2022-12-08T21:21:44.031" v="4229" actId="1036"/>
          <ac:spMkLst>
            <pc:docMk/>
            <pc:sldMk cId="624771364" sldId="318"/>
            <ac:spMk id="20" creationId="{B7570D88-6862-E6D9-82E2-AB4393032E20}"/>
          </ac:spMkLst>
        </pc:spChg>
        <pc:picChg chg="add mod">
          <ac:chgData name="Kaua Enrico Pasti Altran" userId="4ba1b9ae-2326-4de5-88a9-fb37890b3cbc" providerId="ADAL" clId="{C0D3448F-0980-4DCF-927C-82EA99AA5EE5}" dt="2022-12-08T21:20:33.934" v="4182" actId="1440"/>
          <ac:picMkLst>
            <pc:docMk/>
            <pc:sldMk cId="624771364" sldId="318"/>
            <ac:picMk id="12" creationId="{F1E63700-B96D-BFE5-B3CB-4033B0A36CBC}"/>
          </ac:picMkLst>
        </pc:picChg>
        <pc:picChg chg="add mod modCrop">
          <ac:chgData name="Kaua Enrico Pasti Altran" userId="4ba1b9ae-2326-4de5-88a9-fb37890b3cbc" providerId="ADAL" clId="{C0D3448F-0980-4DCF-927C-82EA99AA5EE5}" dt="2022-12-08T21:07:13.947" v="4101" actId="1035"/>
          <ac:picMkLst>
            <pc:docMk/>
            <pc:sldMk cId="624771364" sldId="318"/>
            <ac:picMk id="15" creationId="{7A701282-341D-7902-8EA9-F3DC73E1F4D1}"/>
          </ac:picMkLst>
        </pc:picChg>
        <pc:picChg chg="add mod ord">
          <ac:chgData name="Kaua Enrico Pasti Altran" userId="4ba1b9ae-2326-4de5-88a9-fb37890b3cbc" providerId="ADAL" clId="{C0D3448F-0980-4DCF-927C-82EA99AA5EE5}" dt="2022-12-08T21:22:11.126" v="4231" actId="166"/>
          <ac:picMkLst>
            <pc:docMk/>
            <pc:sldMk cId="624771364" sldId="318"/>
            <ac:picMk id="17" creationId="{171D439F-9389-26B5-AD70-FDAF7FBE940D}"/>
          </ac:picMkLst>
        </pc:picChg>
        <pc:picChg chg="add mod">
          <ac:chgData name="Kaua Enrico Pasti Altran" userId="4ba1b9ae-2326-4de5-88a9-fb37890b3cbc" providerId="ADAL" clId="{C0D3448F-0980-4DCF-927C-82EA99AA5EE5}" dt="2022-12-08T21:34:24.467" v="4419" actId="14861"/>
          <ac:picMkLst>
            <pc:docMk/>
            <pc:sldMk cId="624771364" sldId="318"/>
            <ac:picMk id="19" creationId="{03F96846-02DF-FF04-2C23-AB7D8F72D2C9}"/>
          </ac:picMkLst>
        </pc:picChg>
        <pc:picChg chg="add mod">
          <ac:chgData name="Kaua Enrico Pasti Altran" userId="4ba1b9ae-2326-4de5-88a9-fb37890b3cbc" providerId="ADAL" clId="{C0D3448F-0980-4DCF-927C-82EA99AA5EE5}" dt="2022-12-08T22:15:46.508" v="5018" actId="1035"/>
          <ac:picMkLst>
            <pc:docMk/>
            <pc:sldMk cId="624771364" sldId="318"/>
            <ac:picMk id="21" creationId="{2D9FC95A-1BBF-81DC-B1B6-1F0D05385588}"/>
          </ac:picMkLst>
        </pc:picChg>
        <pc:picChg chg="add del mod">
          <ac:chgData name="Kaua Enrico Pasti Altran" userId="4ba1b9ae-2326-4de5-88a9-fb37890b3cbc" providerId="ADAL" clId="{C0D3448F-0980-4DCF-927C-82EA99AA5EE5}" dt="2022-12-08T22:15:30.869" v="5012" actId="478"/>
          <ac:picMkLst>
            <pc:docMk/>
            <pc:sldMk cId="624771364" sldId="318"/>
            <ac:picMk id="22" creationId="{35234925-F3AC-3623-C021-0DDEC8F8B6F2}"/>
          </ac:picMkLst>
        </pc:picChg>
        <pc:picChg chg="add mod">
          <ac:chgData name="Kaua Enrico Pasti Altran" userId="4ba1b9ae-2326-4de5-88a9-fb37890b3cbc" providerId="ADAL" clId="{C0D3448F-0980-4DCF-927C-82EA99AA5EE5}" dt="2022-12-08T21:21:35.545" v="4225" actId="1076"/>
          <ac:picMkLst>
            <pc:docMk/>
            <pc:sldMk cId="624771364" sldId="318"/>
            <ac:picMk id="1026" creationId="{28218FD1-6E47-E5A6-FCB2-C256776DE003}"/>
          </ac:picMkLst>
        </pc:picChg>
      </pc:sldChg>
      <pc:sldChg chg="modSp mod modTransition">
        <pc:chgData name="Kaua Enrico Pasti Altran" userId="4ba1b9ae-2326-4de5-88a9-fb37890b3cbc" providerId="ADAL" clId="{C0D3448F-0980-4DCF-927C-82EA99AA5EE5}" dt="2022-12-09T02:02:46.080" v="6067"/>
        <pc:sldMkLst>
          <pc:docMk/>
          <pc:sldMk cId="3569340442" sldId="319"/>
        </pc:sldMkLst>
        <pc:spChg chg="mod">
          <ac:chgData name="Kaua Enrico Pasti Altran" userId="4ba1b9ae-2326-4de5-88a9-fb37890b3cbc" providerId="ADAL" clId="{C0D3448F-0980-4DCF-927C-82EA99AA5EE5}" dt="2022-12-09T02:02:46.080" v="6067"/>
          <ac:spMkLst>
            <pc:docMk/>
            <pc:sldMk cId="3569340442" sldId="319"/>
            <ac:spMk id="854" creationId="{00000000-0000-0000-0000-000000000000}"/>
          </ac:spMkLst>
        </pc:spChg>
        <pc:grpChg chg="ord">
          <ac:chgData name="Kaua Enrico Pasti Altran" userId="4ba1b9ae-2326-4de5-88a9-fb37890b3cbc" providerId="ADAL" clId="{C0D3448F-0980-4DCF-927C-82EA99AA5EE5}" dt="2022-11-25T23:10:01.787" v="2147" actId="167"/>
          <ac:grpSpMkLst>
            <pc:docMk/>
            <pc:sldMk cId="3569340442" sldId="319"/>
            <ac:grpSpMk id="864" creationId="{00000000-0000-0000-0000-000000000000}"/>
          </ac:grpSpMkLst>
        </pc:grpChg>
      </pc:sldChg>
      <pc:sldChg chg="addSp modSp mod ord modTransition">
        <pc:chgData name="Kaua Enrico Pasti Altran" userId="4ba1b9ae-2326-4de5-88a9-fb37890b3cbc" providerId="ADAL" clId="{C0D3448F-0980-4DCF-927C-82EA99AA5EE5}" dt="2022-12-09T02:04:47.619" v="6083" actId="14100"/>
        <pc:sldMkLst>
          <pc:docMk/>
          <pc:sldMk cId="931308846" sldId="320"/>
        </pc:sldMkLst>
        <pc:spChg chg="mod">
          <ac:chgData name="Kaua Enrico Pasti Altran" userId="4ba1b9ae-2326-4de5-88a9-fb37890b3cbc" providerId="ADAL" clId="{C0D3448F-0980-4DCF-927C-82EA99AA5EE5}" dt="2022-12-09T02:04:47.619" v="6083" actId="14100"/>
          <ac:spMkLst>
            <pc:docMk/>
            <pc:sldMk cId="931308846" sldId="320"/>
            <ac:spMk id="909" creationId="{00000000-0000-0000-0000-000000000000}"/>
          </ac:spMkLst>
        </pc:spChg>
        <pc:picChg chg="add mod">
          <ac:chgData name="Kaua Enrico Pasti Altran" userId="4ba1b9ae-2326-4de5-88a9-fb37890b3cbc" providerId="ADAL" clId="{C0D3448F-0980-4DCF-927C-82EA99AA5EE5}" dt="2022-12-08T22:16:07.658" v="5023" actId="1076"/>
          <ac:picMkLst>
            <pc:docMk/>
            <pc:sldMk cId="931308846" sldId="320"/>
            <ac:picMk id="2" creationId="{B66AC473-5CCD-A196-D174-1FA6BA3AA8AD}"/>
          </ac:picMkLst>
        </pc:picChg>
        <pc:picChg chg="mod modCrop">
          <ac:chgData name="Kaua Enrico Pasti Altran" userId="4ba1b9ae-2326-4de5-88a9-fb37890b3cbc" providerId="ADAL" clId="{C0D3448F-0980-4DCF-927C-82EA99AA5EE5}" dt="2022-11-21T22:49:36.306" v="2" actId="732"/>
          <ac:picMkLst>
            <pc:docMk/>
            <pc:sldMk cId="931308846" sldId="320"/>
            <ac:picMk id="18" creationId="{DF60BA3B-47FB-E977-1217-5011EAD1D801}"/>
          </ac:picMkLst>
        </pc:picChg>
      </pc:sldChg>
      <pc:sldChg chg="ord modTransition">
        <pc:chgData name="Kaua Enrico Pasti Altran" userId="4ba1b9ae-2326-4de5-88a9-fb37890b3cbc" providerId="ADAL" clId="{C0D3448F-0980-4DCF-927C-82EA99AA5EE5}" dt="2022-12-08T22:13:25.932" v="4983"/>
        <pc:sldMkLst>
          <pc:docMk/>
          <pc:sldMk cId="1554268610" sldId="321"/>
        </pc:sldMkLst>
      </pc:sldChg>
      <pc:sldChg chg="del ord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2172740537" sldId="322"/>
        </pc:sldMkLst>
      </pc:sldChg>
      <pc:sldChg chg="ord">
        <pc:chgData name="Kaua Enrico Pasti Altran" userId="4ba1b9ae-2326-4de5-88a9-fb37890b3cbc" providerId="ADAL" clId="{C0D3448F-0980-4DCF-927C-82EA99AA5EE5}" dt="2022-11-21T22:59:13.304" v="1206"/>
        <pc:sldMkLst>
          <pc:docMk/>
          <pc:sldMk cId="4239650702" sldId="323"/>
        </pc:sldMkLst>
      </pc:sldChg>
      <pc:sldChg chg="addSp delSp modSp mod modTransition modAnim">
        <pc:chgData name="Kaua Enrico Pasti Altran" userId="4ba1b9ae-2326-4de5-88a9-fb37890b3cbc" providerId="ADAL" clId="{C0D3448F-0980-4DCF-927C-82EA99AA5EE5}" dt="2022-12-09T02:04:17.430" v="6077"/>
        <pc:sldMkLst>
          <pc:docMk/>
          <pc:sldMk cId="2825753220" sldId="324"/>
        </pc:sldMkLst>
        <pc:spChg chg="add mod ord">
          <ac:chgData name="Kaua Enrico Pasti Altran" userId="4ba1b9ae-2326-4de5-88a9-fb37890b3cbc" providerId="ADAL" clId="{C0D3448F-0980-4DCF-927C-82EA99AA5EE5}" dt="2022-11-21T22:55:34.660" v="881" actId="167"/>
          <ac:spMkLst>
            <pc:docMk/>
            <pc:sldMk cId="2825753220" sldId="324"/>
            <ac:spMk id="2" creationId="{BC5875AB-C888-18FC-74D1-7BDA0D3C86F6}"/>
          </ac:spMkLst>
        </pc:spChg>
        <pc:spChg chg="add del mod">
          <ac:chgData name="Kaua Enrico Pasti Altran" userId="4ba1b9ae-2326-4de5-88a9-fb37890b3cbc" providerId="ADAL" clId="{C0D3448F-0980-4DCF-927C-82EA99AA5EE5}" dt="2022-11-21T22:56:21.489" v="900" actId="478"/>
          <ac:spMkLst>
            <pc:docMk/>
            <pc:sldMk cId="2825753220" sldId="324"/>
            <ac:spMk id="4" creationId="{DCC9F373-B212-4BDD-DA8C-43C393FF5FAF}"/>
          </ac:spMkLst>
        </pc:spChg>
        <pc:spChg chg="add del mod">
          <ac:chgData name="Kaua Enrico Pasti Altran" userId="4ba1b9ae-2326-4de5-88a9-fb37890b3cbc" providerId="ADAL" clId="{C0D3448F-0980-4DCF-927C-82EA99AA5EE5}" dt="2022-11-21T22:56:31.231" v="904" actId="478"/>
          <ac:spMkLst>
            <pc:docMk/>
            <pc:sldMk cId="2825753220" sldId="324"/>
            <ac:spMk id="6" creationId="{A94C8388-9A46-7C98-7344-43A7D5CAE96A}"/>
          </ac:spMkLst>
        </pc:spChg>
        <pc:spChg chg="mod">
          <ac:chgData name="Kaua Enrico Pasti Altran" userId="4ba1b9ae-2326-4de5-88a9-fb37890b3cbc" providerId="ADAL" clId="{C0D3448F-0980-4DCF-927C-82EA99AA5EE5}" dt="2022-12-09T02:00:18.174" v="6047" actId="790"/>
          <ac:spMkLst>
            <pc:docMk/>
            <pc:sldMk cId="2825753220" sldId="324"/>
            <ac:spMk id="8" creationId="{F87B61E8-1E1F-4E62-AA8E-C7CA0E069935}"/>
          </ac:spMkLst>
        </pc:spChg>
        <pc:spChg chg="del">
          <ac:chgData name="Kaua Enrico Pasti Altran" userId="4ba1b9ae-2326-4de5-88a9-fb37890b3cbc" providerId="ADAL" clId="{C0D3448F-0980-4DCF-927C-82EA99AA5EE5}" dt="2022-11-21T22:54:58.863" v="868" actId="21"/>
          <ac:spMkLst>
            <pc:docMk/>
            <pc:sldMk cId="2825753220" sldId="324"/>
            <ac:spMk id="937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2-08T22:00:31.787" v="4866" actId="1076"/>
          <ac:spMkLst>
            <pc:docMk/>
            <pc:sldMk cId="2825753220" sldId="324"/>
            <ac:spMk id="938" creationId="{00000000-0000-0000-0000-000000000000}"/>
          </ac:spMkLst>
        </pc:spChg>
        <pc:spChg chg="del">
          <ac:chgData name="Kaua Enrico Pasti Altran" userId="4ba1b9ae-2326-4de5-88a9-fb37890b3cbc" providerId="ADAL" clId="{C0D3448F-0980-4DCF-927C-82EA99AA5EE5}" dt="2022-11-21T22:56:28.836" v="903" actId="478"/>
          <ac:spMkLst>
            <pc:docMk/>
            <pc:sldMk cId="2825753220" sldId="324"/>
            <ac:spMk id="939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1-21T22:55:41.084" v="882" actId="21"/>
          <ac:spMkLst>
            <pc:docMk/>
            <pc:sldMk cId="2825753220" sldId="324"/>
            <ac:spMk id="940" creationId="{00000000-0000-0000-0000-000000000000}"/>
          </ac:spMkLst>
        </pc:spChg>
        <pc:spChg chg="del">
          <ac:chgData name="Kaua Enrico Pasti Altran" userId="4ba1b9ae-2326-4de5-88a9-fb37890b3cbc" providerId="ADAL" clId="{C0D3448F-0980-4DCF-927C-82EA99AA5EE5}" dt="2022-11-21T22:56:19.517" v="899" actId="478"/>
          <ac:spMkLst>
            <pc:docMk/>
            <pc:sldMk cId="2825753220" sldId="324"/>
            <ac:spMk id="941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2-09T02:04:17.430" v="6077"/>
          <ac:spMkLst>
            <pc:docMk/>
            <pc:sldMk cId="2825753220" sldId="324"/>
            <ac:spMk id="942" creationId="{00000000-0000-0000-0000-000000000000}"/>
          </ac:spMkLst>
        </pc:spChg>
        <pc:grpChg chg="mod">
          <ac:chgData name="Kaua Enrico Pasti Altran" userId="4ba1b9ae-2326-4de5-88a9-fb37890b3cbc" providerId="ADAL" clId="{C0D3448F-0980-4DCF-927C-82EA99AA5EE5}" dt="2022-11-21T22:56:24.359" v="901" actId="1076"/>
          <ac:grpSpMkLst>
            <pc:docMk/>
            <pc:sldMk cId="2825753220" sldId="324"/>
            <ac:grpSpMk id="945" creationId="{00000000-0000-0000-0000-000000000000}"/>
          </ac:grpSpMkLst>
        </pc:grpChg>
        <pc:grpChg chg="mod">
          <ac:chgData name="Kaua Enrico Pasti Altran" userId="4ba1b9ae-2326-4de5-88a9-fb37890b3cbc" providerId="ADAL" clId="{C0D3448F-0980-4DCF-927C-82EA99AA5EE5}" dt="2022-11-21T22:56:26.739" v="902" actId="1076"/>
          <ac:grpSpMkLst>
            <pc:docMk/>
            <pc:sldMk cId="2825753220" sldId="324"/>
            <ac:grpSpMk id="959" creationId="{00000000-0000-0000-0000-000000000000}"/>
          </ac:grpSpMkLst>
        </pc:grpChg>
      </pc:sldChg>
      <pc:sldChg chg="addSp delSp modSp new mod">
        <pc:chgData name="Kaua Enrico Pasti Altran" userId="4ba1b9ae-2326-4de5-88a9-fb37890b3cbc" providerId="ADAL" clId="{C0D3448F-0980-4DCF-927C-82EA99AA5EE5}" dt="2022-11-21T22:56:52.472" v="906" actId="1076"/>
        <pc:sldMkLst>
          <pc:docMk/>
          <pc:sldMk cId="3503538672" sldId="325"/>
        </pc:sldMkLst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2" creationId="{08B5D48B-BDA6-B14F-D730-239672250715}"/>
          </ac:spMkLst>
        </pc:spChg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3" creationId="{8C679D46-5F33-DCAA-3319-9A9C2F921421}"/>
          </ac:spMkLst>
        </pc:spChg>
        <pc:spChg chg="del">
          <ac:chgData name="Kaua Enrico Pasti Altran" userId="4ba1b9ae-2326-4de5-88a9-fb37890b3cbc" providerId="ADAL" clId="{C0D3448F-0980-4DCF-927C-82EA99AA5EE5}" dt="2022-11-21T22:55:03.440" v="869" actId="478"/>
          <ac:spMkLst>
            <pc:docMk/>
            <pc:sldMk cId="3503538672" sldId="325"/>
            <ac:spMk id="4" creationId="{91ADD219-4D8B-BE8B-8AF3-5ED6F9C40E6C}"/>
          </ac:spMkLst>
        </pc:spChg>
        <pc:spChg chg="del">
          <ac:chgData name="Kaua Enrico Pasti Altran" userId="4ba1b9ae-2326-4de5-88a9-fb37890b3cbc" providerId="ADAL" clId="{C0D3448F-0980-4DCF-927C-82EA99AA5EE5}" dt="2022-11-21T22:55:06.194" v="870" actId="478"/>
          <ac:spMkLst>
            <pc:docMk/>
            <pc:sldMk cId="3503538672" sldId="325"/>
            <ac:spMk id="5" creationId="{3EAC147F-735B-038D-30B1-FE0802702F4D}"/>
          </ac:spMkLst>
        </pc:spChg>
        <pc:spChg chg="del">
          <ac:chgData name="Kaua Enrico Pasti Altran" userId="4ba1b9ae-2326-4de5-88a9-fb37890b3cbc" providerId="ADAL" clId="{C0D3448F-0980-4DCF-927C-82EA99AA5EE5}" dt="2022-11-21T22:55:03.440" v="869" actId="478"/>
          <ac:spMkLst>
            <pc:docMk/>
            <pc:sldMk cId="3503538672" sldId="325"/>
            <ac:spMk id="6" creationId="{1F369346-D389-7E2D-234E-5002B8318E30}"/>
          </ac:spMkLst>
        </pc:spChg>
        <pc:spChg chg="add del mod">
          <ac:chgData name="Kaua Enrico Pasti Altran" userId="4ba1b9ae-2326-4de5-88a9-fb37890b3cbc" providerId="ADAL" clId="{C0D3448F-0980-4DCF-927C-82EA99AA5EE5}" dt="2022-11-21T22:55:11.730" v="875"/>
          <ac:spMkLst>
            <pc:docMk/>
            <pc:sldMk cId="3503538672" sldId="325"/>
            <ac:spMk id="7" creationId="{12333F5E-F657-8458-E910-10DD0CAA9C8C}"/>
          </ac:spMkLst>
        </pc:spChg>
        <pc:spChg chg="add del mod">
          <ac:chgData name="Kaua Enrico Pasti Altran" userId="4ba1b9ae-2326-4de5-88a9-fb37890b3cbc" providerId="ADAL" clId="{C0D3448F-0980-4DCF-927C-82EA99AA5EE5}" dt="2022-11-21T22:55:10.791" v="873"/>
          <ac:spMkLst>
            <pc:docMk/>
            <pc:sldMk cId="3503538672" sldId="325"/>
            <ac:spMk id="8" creationId="{80B208C6-62B2-7658-33F0-0BACA7474681}"/>
          </ac:spMkLst>
        </pc:spChg>
        <pc:spChg chg="add mod">
          <ac:chgData name="Kaua Enrico Pasti Altran" userId="4ba1b9ae-2326-4de5-88a9-fb37890b3cbc" providerId="ADAL" clId="{C0D3448F-0980-4DCF-927C-82EA99AA5EE5}" dt="2022-11-21T22:56:52.472" v="906" actId="1076"/>
          <ac:spMkLst>
            <pc:docMk/>
            <pc:sldMk cId="3503538672" sldId="325"/>
            <ac:spMk id="9" creationId="{FF494F67-2D40-0C03-F4F6-E34DDB4411E4}"/>
          </ac:spMkLst>
        </pc:spChg>
        <pc:spChg chg="add mod">
          <ac:chgData name="Kaua Enrico Pasti Altran" userId="4ba1b9ae-2326-4de5-88a9-fb37890b3cbc" providerId="ADAL" clId="{C0D3448F-0980-4DCF-927C-82EA99AA5EE5}" dt="2022-11-21T22:55:23.879" v="878"/>
          <ac:spMkLst>
            <pc:docMk/>
            <pc:sldMk cId="3503538672" sldId="325"/>
            <ac:spMk id="10" creationId="{81EFD0C2-EE45-4D12-3066-C3D7375D9525}"/>
          </ac:spMkLst>
        </pc:spChg>
      </pc:sldChg>
      <pc:sldChg chg="delSp modSp mod">
        <pc:chgData name="Kaua Enrico Pasti Altran" userId="4ba1b9ae-2326-4de5-88a9-fb37890b3cbc" providerId="ADAL" clId="{C0D3448F-0980-4DCF-927C-82EA99AA5EE5}" dt="2022-11-21T23:15:57.818" v="1312" actId="1440"/>
        <pc:sldMkLst>
          <pc:docMk/>
          <pc:sldMk cId="2792419494" sldId="326"/>
        </pc:sldMkLst>
        <pc:spChg chg="mod">
          <ac:chgData name="Kaua Enrico Pasti Altran" userId="4ba1b9ae-2326-4de5-88a9-fb37890b3cbc" providerId="ADAL" clId="{C0D3448F-0980-4DCF-927C-82EA99AA5EE5}" dt="2022-11-21T23:15:01.282" v="1297" actId="14100"/>
          <ac:spMkLst>
            <pc:docMk/>
            <pc:sldMk cId="2792419494" sldId="326"/>
            <ac:spMk id="824" creationId="{00000000-0000-0000-0000-000000000000}"/>
          </ac:spMkLst>
        </pc:spChg>
        <pc:spChg chg="mod">
          <ac:chgData name="Kaua Enrico Pasti Altran" userId="4ba1b9ae-2326-4de5-88a9-fb37890b3cbc" providerId="ADAL" clId="{C0D3448F-0980-4DCF-927C-82EA99AA5EE5}" dt="2022-11-21T23:14:58.399" v="1296" actId="14100"/>
          <ac:spMkLst>
            <pc:docMk/>
            <pc:sldMk cId="2792419494" sldId="326"/>
            <ac:spMk id="828" creationId="{00000000-0000-0000-0000-000000000000}"/>
          </ac:spMkLst>
        </pc:spChg>
        <pc:spChg chg="del topLvl">
          <ac:chgData name="Kaua Enrico Pasti Altran" userId="4ba1b9ae-2326-4de5-88a9-fb37890b3cbc" providerId="ADAL" clId="{C0D3448F-0980-4DCF-927C-82EA99AA5EE5}" dt="2022-11-21T23:15:14.454" v="1299" actId="478"/>
          <ac:spMkLst>
            <pc:docMk/>
            <pc:sldMk cId="2792419494" sldId="326"/>
            <ac:spMk id="836" creationId="{00000000-0000-0000-0000-000000000000}"/>
          </ac:spMkLst>
        </pc:spChg>
        <pc:spChg chg="topLvl">
          <ac:chgData name="Kaua Enrico Pasti Altran" userId="4ba1b9ae-2326-4de5-88a9-fb37890b3cbc" providerId="ADAL" clId="{C0D3448F-0980-4DCF-927C-82EA99AA5EE5}" dt="2022-11-21T23:15:14.454" v="1299" actId="478"/>
          <ac:spMkLst>
            <pc:docMk/>
            <pc:sldMk cId="2792419494" sldId="326"/>
            <ac:spMk id="837" creationId="{00000000-0000-0000-0000-000000000000}"/>
          </ac:spMkLst>
        </pc:spChg>
        <pc:grpChg chg="mod">
          <ac:chgData name="Kaua Enrico Pasti Altran" userId="4ba1b9ae-2326-4de5-88a9-fb37890b3cbc" providerId="ADAL" clId="{C0D3448F-0980-4DCF-927C-82EA99AA5EE5}" dt="2022-11-21T23:15:35.008" v="1304" actId="1076"/>
          <ac:grpSpMkLst>
            <pc:docMk/>
            <pc:sldMk cId="2792419494" sldId="326"/>
            <ac:grpSpMk id="3" creationId="{6459DF66-B58C-7FC1-7D8E-181B96BA0ADE}"/>
          </ac:grpSpMkLst>
        </pc:grpChg>
        <pc:grpChg chg="del mod">
          <ac:chgData name="Kaua Enrico Pasti Altran" userId="4ba1b9ae-2326-4de5-88a9-fb37890b3cbc" providerId="ADAL" clId="{C0D3448F-0980-4DCF-927C-82EA99AA5EE5}" dt="2022-11-21T23:15:14.454" v="1299" actId="478"/>
          <ac:grpSpMkLst>
            <pc:docMk/>
            <pc:sldMk cId="2792419494" sldId="326"/>
            <ac:grpSpMk id="835" creationId="{00000000-0000-0000-0000-000000000000}"/>
          </ac:grpSpMkLst>
        </pc:grpChg>
        <pc:grpChg chg="mod">
          <ac:chgData name="Kaua Enrico Pasti Altran" userId="4ba1b9ae-2326-4de5-88a9-fb37890b3cbc" providerId="ADAL" clId="{C0D3448F-0980-4DCF-927C-82EA99AA5EE5}" dt="2022-11-21T23:15:43.563" v="1306" actId="1076"/>
          <ac:grpSpMkLst>
            <pc:docMk/>
            <pc:sldMk cId="2792419494" sldId="326"/>
            <ac:grpSpMk id="838" creationId="{00000000-0000-0000-0000-000000000000}"/>
          </ac:grpSpMkLst>
        </pc:grpChg>
        <pc:picChg chg="mod ord">
          <ac:chgData name="Kaua Enrico Pasti Altran" userId="4ba1b9ae-2326-4de5-88a9-fb37890b3cbc" providerId="ADAL" clId="{C0D3448F-0980-4DCF-927C-82EA99AA5EE5}" dt="2022-11-21T23:15:57.818" v="1312" actId="1440"/>
          <ac:picMkLst>
            <pc:docMk/>
            <pc:sldMk cId="2792419494" sldId="326"/>
            <ac:picMk id="9" creationId="{BA2C11D9-6AE4-A688-D318-43DD766B30D0}"/>
          </ac:picMkLst>
        </pc:picChg>
        <pc:picChg chg="mod ord">
          <ac:chgData name="Kaua Enrico Pasti Altran" userId="4ba1b9ae-2326-4de5-88a9-fb37890b3cbc" providerId="ADAL" clId="{C0D3448F-0980-4DCF-927C-82EA99AA5EE5}" dt="2022-11-21T23:15:57.818" v="1312" actId="1440"/>
          <ac:picMkLst>
            <pc:docMk/>
            <pc:sldMk cId="2792419494" sldId="326"/>
            <ac:picMk id="11" creationId="{9F72484F-4504-3A2A-FBE4-E47410FA6397}"/>
          </ac:picMkLst>
        </pc:picChg>
      </pc:sldChg>
      <pc:sldChg chg="addSp delSp modSp add mod ord modTransition modAnim">
        <pc:chgData name="Kaua Enrico Pasti Altran" userId="4ba1b9ae-2326-4de5-88a9-fb37890b3cbc" providerId="ADAL" clId="{C0D3448F-0980-4DCF-927C-82EA99AA5EE5}" dt="2022-12-09T00:59:29.710" v="5891" actId="1036"/>
        <pc:sldMkLst>
          <pc:docMk/>
          <pc:sldMk cId="144185471" sldId="327"/>
        </pc:sldMkLst>
        <pc:spChg chg="mod">
          <ac:chgData name="Kaua Enrico Pasti Altran" userId="4ba1b9ae-2326-4de5-88a9-fb37890b3cbc" providerId="ADAL" clId="{C0D3448F-0980-4DCF-927C-82EA99AA5EE5}" dt="2022-12-08T21:47:34.975" v="4446" actId="1076"/>
          <ac:spMkLst>
            <pc:docMk/>
            <pc:sldMk cId="144185471" sldId="327"/>
            <ac:spMk id="2" creationId="{01AE8AE2-8E1C-09C5-0143-C57D62E04AE2}"/>
          </ac:spMkLst>
        </pc:spChg>
        <pc:spChg chg="del mod">
          <ac:chgData name="Kaua Enrico Pasti Altran" userId="4ba1b9ae-2326-4de5-88a9-fb37890b3cbc" providerId="ADAL" clId="{C0D3448F-0980-4DCF-927C-82EA99AA5EE5}" dt="2022-11-25T23:33:24.718" v="3091" actId="478"/>
          <ac:spMkLst>
            <pc:docMk/>
            <pc:sldMk cId="144185471" sldId="327"/>
            <ac:spMk id="4" creationId="{3EF4FB91-9E74-6606-5686-5EA94124D4EB}"/>
          </ac:spMkLst>
        </pc:spChg>
        <pc:spChg chg="add mod ord">
          <ac:chgData name="Kaua Enrico Pasti Altran" userId="4ba1b9ae-2326-4de5-88a9-fb37890b3cbc" providerId="ADAL" clId="{C0D3448F-0980-4DCF-927C-82EA99AA5EE5}" dt="2022-12-08T21:50:05.320" v="4553" actId="948"/>
          <ac:spMkLst>
            <pc:docMk/>
            <pc:sldMk cId="144185471" sldId="327"/>
            <ac:spMk id="5" creationId="{6DEEE9EB-DA69-6CEE-8A34-1CE7A237C2FC}"/>
          </ac:spMkLst>
        </pc:spChg>
        <pc:spChg chg="add del mod">
          <ac:chgData name="Kaua Enrico Pasti Altran" userId="4ba1b9ae-2326-4de5-88a9-fb37890b3cbc" providerId="ADAL" clId="{C0D3448F-0980-4DCF-927C-82EA99AA5EE5}" dt="2022-12-08T21:53:09.720" v="4666" actId="1076"/>
          <ac:spMkLst>
            <pc:docMk/>
            <pc:sldMk cId="144185471" sldId="327"/>
            <ac:spMk id="6" creationId="{A14776CD-6D32-EFAA-502D-1756AB20C41B}"/>
          </ac:spMkLst>
        </pc:spChg>
        <pc:spChg chg="add del mod">
          <ac:chgData name="Kaua Enrico Pasti Altran" userId="4ba1b9ae-2326-4de5-88a9-fb37890b3cbc" providerId="ADAL" clId="{C0D3448F-0980-4DCF-927C-82EA99AA5EE5}" dt="2022-12-08T21:48:51.175" v="4459" actId="478"/>
          <ac:spMkLst>
            <pc:docMk/>
            <pc:sldMk cId="144185471" sldId="327"/>
            <ac:spMk id="8" creationId="{841442E0-CAFA-3C83-0D49-4703D9FF50D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11" creationId="{8925D82C-8FC9-3A9B-AD91-80B1E619AF54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4" creationId="{4164B027-7C68-85ED-F2C8-684F115C91D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5" creationId="{91B94C24-DD2B-65EE-BB6E-D98502DBC22B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6" creationId="{6C1DCF45-6024-0A82-7E12-8B2696CC025B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7" creationId="{9B0C7038-A01B-841D-A5C7-6CFE0A875FCC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8" creationId="{D9348D34-677B-33CD-BE00-94919469B60C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39" creationId="{969AB4DE-EBD8-34D9-1EB7-FED6CF9A6E0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0" creationId="{33013263-9382-95BC-2F1E-C13E5ED4B91D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1" creationId="{7F4A5AAB-8901-EEEC-2F8F-D32E9E478012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2" creationId="{50820E85-5D22-62B0-209C-BB9CB350088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3" creationId="{839F9AF7-7AE2-4F83-B0B3-CC4666A38D01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4" creationId="{A13ADC44-398B-34BF-FBC9-F0A7A5F67692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5" creationId="{DFA3DF30-6169-B419-6893-00C83002C817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6" creationId="{C75045A8-6ABA-D9DC-DF21-0284DEE218D4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7" creationId="{B454413C-6674-7E62-BA51-C75437B8C760}"/>
          </ac:spMkLst>
        </pc:spChg>
        <pc:spChg chg="mod">
          <ac:chgData name="Kaua Enrico Pasti Altran" userId="4ba1b9ae-2326-4de5-88a9-fb37890b3cbc" providerId="ADAL" clId="{C0D3448F-0980-4DCF-927C-82EA99AA5EE5}" dt="2022-11-25T23:35:50.382" v="3133"/>
          <ac:spMkLst>
            <pc:docMk/>
            <pc:sldMk cId="144185471" sldId="327"/>
            <ac:spMk id="48" creationId="{5B002C06-77C1-AA40-DC09-E06D2D96DF2A}"/>
          </ac:spMkLst>
        </pc:spChg>
        <pc:spChg chg="add mod">
          <ac:chgData name="Kaua Enrico Pasti Altran" userId="4ba1b9ae-2326-4de5-88a9-fb37890b3cbc" providerId="ADAL" clId="{C0D3448F-0980-4DCF-927C-82EA99AA5EE5}" dt="2022-11-25T23:36:13.699" v="3138" actId="1076"/>
          <ac:spMkLst>
            <pc:docMk/>
            <pc:sldMk cId="144185471" sldId="327"/>
            <ac:spMk id="49" creationId="{23FCEC16-C67E-8FBA-E0C7-DDCEB0C5C03A}"/>
          </ac:spMkLst>
        </pc:spChg>
        <pc:spChg chg="mod">
          <ac:chgData name="Kaua Enrico Pasti Altran" userId="4ba1b9ae-2326-4de5-88a9-fb37890b3cbc" providerId="ADAL" clId="{C0D3448F-0980-4DCF-927C-82EA99AA5EE5}" dt="2022-11-25T23:36:24.066" v="3142"/>
          <ac:spMkLst>
            <pc:docMk/>
            <pc:sldMk cId="144185471" sldId="327"/>
            <ac:spMk id="51" creationId="{FAFE92E2-BE44-0E9D-D65A-8E4DC4A390C4}"/>
          </ac:spMkLst>
        </pc:spChg>
        <pc:spChg chg="mod">
          <ac:chgData name="Kaua Enrico Pasti Altran" userId="4ba1b9ae-2326-4de5-88a9-fb37890b3cbc" providerId="ADAL" clId="{C0D3448F-0980-4DCF-927C-82EA99AA5EE5}" dt="2022-11-25T23:36:24.066" v="3142"/>
          <ac:spMkLst>
            <pc:docMk/>
            <pc:sldMk cId="144185471" sldId="327"/>
            <ac:spMk id="52" creationId="{5C3CFBA7-7564-B75F-D133-3DA492C4D25E}"/>
          </ac:spMkLst>
        </pc:spChg>
        <pc:spChg chg="add del mod">
          <ac:chgData name="Kaua Enrico Pasti Altran" userId="4ba1b9ae-2326-4de5-88a9-fb37890b3cbc" providerId="ADAL" clId="{C0D3448F-0980-4DCF-927C-82EA99AA5EE5}" dt="2022-12-08T21:51:18.760" v="4570" actId="478"/>
          <ac:spMkLst>
            <pc:docMk/>
            <pc:sldMk cId="144185471" sldId="327"/>
            <ac:spMk id="54" creationId="{A1F3EB81-A9E6-CD1A-38A7-43E81C5EFB45}"/>
          </ac:spMkLst>
        </pc:spChg>
        <pc:spChg chg="add mod">
          <ac:chgData name="Kaua Enrico Pasti Altran" userId="4ba1b9ae-2326-4de5-88a9-fb37890b3cbc" providerId="ADAL" clId="{C0D3448F-0980-4DCF-927C-82EA99AA5EE5}" dt="2022-12-08T21:53:16.674" v="4669" actId="14100"/>
          <ac:spMkLst>
            <pc:docMk/>
            <pc:sldMk cId="144185471" sldId="327"/>
            <ac:spMk id="55" creationId="{737EE9C6-A04F-CED1-D754-2E74EC86AD79}"/>
          </ac:spMkLst>
        </pc:spChg>
        <pc:spChg chg="add mod">
          <ac:chgData name="Kaua Enrico Pasti Altran" userId="4ba1b9ae-2326-4de5-88a9-fb37890b3cbc" providerId="ADAL" clId="{C0D3448F-0980-4DCF-927C-82EA99AA5EE5}" dt="2022-12-08T21:53:18.462" v="4670" actId="1076"/>
          <ac:spMkLst>
            <pc:docMk/>
            <pc:sldMk cId="144185471" sldId="327"/>
            <ac:spMk id="56" creationId="{84244292-4A7A-7116-2BF2-243EBBA337B5}"/>
          </ac:spMkLst>
        </pc:spChg>
        <pc:spChg chg="add del mod">
          <ac:chgData name="Kaua Enrico Pasti Altran" userId="4ba1b9ae-2326-4de5-88a9-fb37890b3cbc" providerId="ADAL" clId="{C0D3448F-0980-4DCF-927C-82EA99AA5EE5}" dt="2022-12-08T21:53:03.372" v="4665" actId="478"/>
          <ac:spMkLst>
            <pc:docMk/>
            <pc:sldMk cId="144185471" sldId="327"/>
            <ac:spMk id="57" creationId="{84D91583-3E08-2CEA-E126-9ECCE959502B}"/>
          </ac:spMkLst>
        </pc:spChg>
        <pc:grpChg chg="add mod">
          <ac:chgData name="Kaua Enrico Pasti Altran" userId="4ba1b9ae-2326-4de5-88a9-fb37890b3cbc" providerId="ADAL" clId="{C0D3448F-0980-4DCF-927C-82EA99AA5EE5}" dt="2022-12-08T21:50:37.720" v="4557" actId="1076"/>
          <ac:grpSpMkLst>
            <pc:docMk/>
            <pc:sldMk cId="144185471" sldId="327"/>
            <ac:grpSpMk id="7" creationId="{7B8F65D0-A0FA-94F9-093D-778C3072E6EB}"/>
          </ac:grpSpMkLst>
        </pc:grpChg>
        <pc:grpChg chg="add mod">
          <ac:chgData name="Kaua Enrico Pasti Altran" userId="4ba1b9ae-2326-4de5-88a9-fb37890b3cbc" providerId="ADAL" clId="{C0D3448F-0980-4DCF-927C-82EA99AA5EE5}" dt="2022-11-25T23:36:02.064" v="3136" actId="1076"/>
          <ac:grpSpMkLst>
            <pc:docMk/>
            <pc:sldMk cId="144185471" sldId="327"/>
            <ac:grpSpMk id="9" creationId="{75BCD3B0-2F27-6D62-61C3-38B44E10D8A4}"/>
          </ac:grpSpMkLst>
        </pc:grpChg>
        <pc:grpChg chg="mod">
          <ac:chgData name="Kaua Enrico Pasti Altran" userId="4ba1b9ae-2326-4de5-88a9-fb37890b3cbc" providerId="ADAL" clId="{C0D3448F-0980-4DCF-927C-82EA99AA5EE5}" dt="2022-11-25T23:36:42.313" v="3148" actId="1076"/>
          <ac:grpSpMkLst>
            <pc:docMk/>
            <pc:sldMk cId="144185471" sldId="327"/>
            <ac:grpSpMk id="13" creationId="{ABB0FD54-7736-615B-25FD-ADE89AD9B750}"/>
          </ac:grpSpMkLst>
        </pc:grpChg>
        <pc:grpChg chg="add mod">
          <ac:chgData name="Kaua Enrico Pasti Altran" userId="4ba1b9ae-2326-4de5-88a9-fb37890b3cbc" providerId="ADAL" clId="{C0D3448F-0980-4DCF-927C-82EA99AA5EE5}" dt="2022-11-25T23:36:33.473" v="3146" actId="1076"/>
          <ac:grpSpMkLst>
            <pc:docMk/>
            <pc:sldMk cId="144185471" sldId="327"/>
            <ac:grpSpMk id="50" creationId="{8E5A1D65-BD2C-1B5B-0A2E-ABC4A411BC1E}"/>
          </ac:grpSpMkLst>
        </pc:grpChg>
        <pc:picChg chg="del mod">
          <ac:chgData name="Kaua Enrico Pasti Altran" userId="4ba1b9ae-2326-4de5-88a9-fb37890b3cbc" providerId="ADAL" clId="{C0D3448F-0980-4DCF-927C-82EA99AA5EE5}" dt="2022-12-08T21:47:57.181" v="4452" actId="478"/>
          <ac:picMkLst>
            <pc:docMk/>
            <pc:sldMk cId="144185471" sldId="327"/>
            <ac:picMk id="3" creationId="{A58B746F-1E56-CC53-0BE1-C0C6AA7D5B54}"/>
          </ac:picMkLst>
        </pc:picChg>
        <pc:picChg chg="add mod">
          <ac:chgData name="Kaua Enrico Pasti Altran" userId="4ba1b9ae-2326-4de5-88a9-fb37890b3cbc" providerId="ADAL" clId="{C0D3448F-0980-4DCF-927C-82EA99AA5EE5}" dt="2022-12-09T00:59:29.710" v="5891" actId="1036"/>
          <ac:picMkLst>
            <pc:docMk/>
            <pc:sldMk cId="144185471" sldId="327"/>
            <ac:picMk id="3" creationId="{D6C719AD-BB42-4568-72FC-589B0F87E301}"/>
          </ac:picMkLst>
        </pc:picChg>
        <pc:picChg chg="add mod modCrop">
          <ac:chgData name="Kaua Enrico Pasti Altran" userId="4ba1b9ae-2326-4de5-88a9-fb37890b3cbc" providerId="ADAL" clId="{C0D3448F-0980-4DCF-927C-82EA99AA5EE5}" dt="2022-12-08T21:53:27.228" v="4673" actId="1076"/>
          <ac:picMkLst>
            <pc:docMk/>
            <pc:sldMk cId="144185471" sldId="327"/>
            <ac:picMk id="4" creationId="{6A34DA38-CFAE-3A26-3DE3-A16C9D11C4BC}"/>
          </ac:picMkLst>
        </pc:picChg>
        <pc:picChg chg="mod">
          <ac:chgData name="Kaua Enrico Pasti Altran" userId="4ba1b9ae-2326-4de5-88a9-fb37890b3cbc" providerId="ADAL" clId="{C0D3448F-0980-4DCF-927C-82EA99AA5EE5}" dt="2022-11-25T23:33:30.751" v="3092" actId="1076"/>
          <ac:picMkLst>
            <pc:docMk/>
            <pc:sldMk cId="144185471" sldId="327"/>
            <ac:picMk id="10" creationId="{5125EB80-2683-1C05-B596-9CA4A062027A}"/>
          </ac:picMkLst>
        </pc:picChg>
        <pc:picChg chg="mod modCrop">
          <ac:chgData name="Kaua Enrico Pasti Altran" userId="4ba1b9ae-2326-4de5-88a9-fb37890b3cbc" providerId="ADAL" clId="{C0D3448F-0980-4DCF-927C-82EA99AA5EE5}" dt="2022-11-25T23:34:25.325" v="3122" actId="164"/>
          <ac:picMkLst>
            <pc:docMk/>
            <pc:sldMk cId="144185471" sldId="327"/>
            <ac:picMk id="12" creationId="{F9F827F8-78B7-9BEC-0B7F-8A115901EEE0}"/>
          </ac:picMkLst>
        </pc:picChg>
        <pc:picChg chg="add mod">
          <ac:chgData name="Kaua Enrico Pasti Altran" userId="4ba1b9ae-2326-4de5-88a9-fb37890b3cbc" providerId="ADAL" clId="{C0D3448F-0980-4DCF-927C-82EA99AA5EE5}" dt="2022-12-08T21:53:25.439" v="4672" actId="1076"/>
          <ac:picMkLst>
            <pc:docMk/>
            <pc:sldMk cId="144185471" sldId="327"/>
            <ac:picMk id="53" creationId="{CC9E0438-99B5-B9B4-4D04-62C77E6092C1}"/>
          </ac:picMkLst>
        </pc:picChg>
      </pc:sldChg>
      <pc:sldChg chg="add del ord">
        <pc:chgData name="Kaua Enrico Pasti Altran" userId="4ba1b9ae-2326-4de5-88a9-fb37890b3cbc" providerId="ADAL" clId="{C0D3448F-0980-4DCF-927C-82EA99AA5EE5}" dt="2022-12-08T21:54:19.308" v="4675" actId="47"/>
        <pc:sldMkLst>
          <pc:docMk/>
          <pc:sldMk cId="2873952301" sldId="328"/>
        </pc:sldMkLst>
      </pc:sldChg>
      <pc:sldChg chg="add del ord">
        <pc:chgData name="Kaua Enrico Pasti Altran" userId="4ba1b9ae-2326-4de5-88a9-fb37890b3cbc" providerId="ADAL" clId="{C0D3448F-0980-4DCF-927C-82EA99AA5EE5}" dt="2022-12-08T21:47:08.115" v="4443" actId="47"/>
        <pc:sldMkLst>
          <pc:docMk/>
          <pc:sldMk cId="2538204082" sldId="329"/>
        </pc:sldMkLst>
      </pc:sldChg>
      <pc:sldChg chg="add del ord">
        <pc:chgData name="Kaua Enrico Pasti Altran" userId="4ba1b9ae-2326-4de5-88a9-fb37890b3cbc" providerId="ADAL" clId="{C0D3448F-0980-4DCF-927C-82EA99AA5EE5}" dt="2022-12-08T21:47:06.973" v="4442" actId="47"/>
        <pc:sldMkLst>
          <pc:docMk/>
          <pc:sldMk cId="4095248533" sldId="330"/>
        </pc:sldMkLst>
      </pc:sldChg>
      <pc:sldChg chg="addSp delSp modSp new mod">
        <pc:chgData name="Kaua Enrico Pasti Altran" userId="4ba1b9ae-2326-4de5-88a9-fb37890b3cbc" providerId="ADAL" clId="{C0D3448F-0980-4DCF-927C-82EA99AA5EE5}" dt="2022-11-21T23:13:23.429" v="1285" actId="14100"/>
        <pc:sldMkLst>
          <pc:docMk/>
          <pc:sldMk cId="2326557256" sldId="331"/>
        </pc:sldMkLst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2" creationId="{F9B6F05A-3837-3562-81C5-F833D7461D54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3" creationId="{64FD191D-4926-D4B9-A3C8-D3197140F481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4" creationId="{3E44FB1C-23AC-04A3-F37F-973E457953A0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5" creationId="{4AFCBB49-E5D1-0B5B-5928-F2BFD70B46B4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6" creationId="{127F3F14-17D4-9122-E5B2-C9022D370F02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7" creationId="{F29046A8-8284-E57A-475D-EB0BF9972D39}"/>
          </ac:spMkLst>
        </pc:spChg>
        <pc:spChg chg="del">
          <ac:chgData name="Kaua Enrico Pasti Altran" userId="4ba1b9ae-2326-4de5-88a9-fb37890b3cbc" providerId="ADAL" clId="{C0D3448F-0980-4DCF-927C-82EA99AA5EE5}" dt="2022-11-21T23:01:29.670" v="1220" actId="478"/>
          <ac:spMkLst>
            <pc:docMk/>
            <pc:sldMk cId="2326557256" sldId="331"/>
            <ac:spMk id="8" creationId="{2E318D9D-9330-17EB-473D-6A933146B0E7}"/>
          </ac:spMkLst>
        </pc:spChg>
        <pc:spChg chg="add mod">
          <ac:chgData name="Kaua Enrico Pasti Altran" userId="4ba1b9ae-2326-4de5-88a9-fb37890b3cbc" providerId="ADAL" clId="{C0D3448F-0980-4DCF-927C-82EA99AA5EE5}" dt="2022-11-21T23:01:46.806" v="1278" actId="14100"/>
          <ac:spMkLst>
            <pc:docMk/>
            <pc:sldMk cId="2326557256" sldId="331"/>
            <ac:spMk id="9" creationId="{0D0030DE-8087-0367-3511-4D7EF763EE03}"/>
          </ac:spMkLst>
        </pc:spChg>
        <pc:picChg chg="add mod">
          <ac:chgData name="Kaua Enrico Pasti Altran" userId="4ba1b9ae-2326-4de5-88a9-fb37890b3cbc" providerId="ADAL" clId="{C0D3448F-0980-4DCF-927C-82EA99AA5EE5}" dt="2022-11-21T23:13:23.429" v="1285" actId="14100"/>
          <ac:picMkLst>
            <pc:docMk/>
            <pc:sldMk cId="2326557256" sldId="331"/>
            <ac:picMk id="11" creationId="{98A8C3BC-48F4-BB31-C188-6135AF0A1793}"/>
          </ac:picMkLst>
        </pc:picChg>
      </pc:sldChg>
      <pc:sldChg chg="addSp delSp modSp new mod modTransition modClrScheme modAnim chgLayout">
        <pc:chgData name="Kaua Enrico Pasti Altran" userId="4ba1b9ae-2326-4de5-88a9-fb37890b3cbc" providerId="ADAL" clId="{C0D3448F-0980-4DCF-927C-82EA99AA5EE5}" dt="2022-12-09T02:02:12.376" v="6061"/>
        <pc:sldMkLst>
          <pc:docMk/>
          <pc:sldMk cId="223238310" sldId="332"/>
        </pc:sldMkLst>
        <pc:spChg chg="del">
          <ac:chgData name="Kaua Enrico Pasti Altran" userId="4ba1b9ae-2326-4de5-88a9-fb37890b3cbc" providerId="ADAL" clId="{C0D3448F-0980-4DCF-927C-82EA99AA5EE5}" dt="2022-11-24T01:25:08.237" v="1314" actId="478"/>
          <ac:spMkLst>
            <pc:docMk/>
            <pc:sldMk cId="223238310" sldId="332"/>
            <ac:spMk id="2" creationId="{CC4FBCB5-FAF5-C44F-6164-3ED803B0A635}"/>
          </ac:spMkLst>
        </pc:spChg>
        <pc:spChg chg="del">
          <ac:chgData name="Kaua Enrico Pasti Altran" userId="4ba1b9ae-2326-4de5-88a9-fb37890b3cbc" providerId="ADAL" clId="{C0D3448F-0980-4DCF-927C-82EA99AA5EE5}" dt="2022-11-24T01:25:08.237" v="1314" actId="478"/>
          <ac:spMkLst>
            <pc:docMk/>
            <pc:sldMk cId="223238310" sldId="332"/>
            <ac:spMk id="3" creationId="{BE702974-99E9-2482-5847-9A80AB2F6829}"/>
          </ac:spMkLst>
        </pc:spChg>
        <pc:spChg chg="add del mod">
          <ac:chgData name="Kaua Enrico Pasti Altran" userId="4ba1b9ae-2326-4de5-88a9-fb37890b3cbc" providerId="ADAL" clId="{C0D3448F-0980-4DCF-927C-82EA99AA5EE5}" dt="2022-11-24T01:25:24.794" v="1321" actId="478"/>
          <ac:spMkLst>
            <pc:docMk/>
            <pc:sldMk cId="223238310" sldId="332"/>
            <ac:spMk id="4" creationId="{E28033DA-FCBF-BA0A-3A17-032F073487AE}"/>
          </ac:spMkLst>
        </pc:spChg>
        <pc:spChg chg="add del mod">
          <ac:chgData name="Kaua Enrico Pasti Altran" userId="4ba1b9ae-2326-4de5-88a9-fb37890b3cbc" providerId="ADAL" clId="{C0D3448F-0980-4DCF-927C-82EA99AA5EE5}" dt="2022-11-24T01:25:26.859" v="1322" actId="478"/>
          <ac:spMkLst>
            <pc:docMk/>
            <pc:sldMk cId="223238310" sldId="332"/>
            <ac:spMk id="6" creationId="{C662C208-5138-17A9-A23C-9C6DEF774BAC}"/>
          </ac:spMkLst>
        </pc:spChg>
        <pc:spChg chg="add del mod">
          <ac:chgData name="Kaua Enrico Pasti Altran" userId="4ba1b9ae-2326-4de5-88a9-fb37890b3cbc" providerId="ADAL" clId="{C0D3448F-0980-4DCF-927C-82EA99AA5EE5}" dt="2022-11-24T01:29:41.286" v="1915" actId="478"/>
          <ac:spMkLst>
            <pc:docMk/>
            <pc:sldMk cId="223238310" sldId="332"/>
            <ac:spMk id="7" creationId="{B80C36B0-554A-24B8-70C5-CA3FB15F82DB}"/>
          </ac:spMkLst>
        </pc:spChg>
        <pc:spChg chg="add mod">
          <ac:chgData name="Kaua Enrico Pasti Altran" userId="4ba1b9ae-2326-4de5-88a9-fb37890b3cbc" providerId="ADAL" clId="{C0D3448F-0980-4DCF-927C-82EA99AA5EE5}" dt="2022-12-09T02:02:12.376" v="6061"/>
          <ac:spMkLst>
            <pc:docMk/>
            <pc:sldMk cId="223238310" sldId="332"/>
            <ac:spMk id="10" creationId="{300C41BB-C374-9307-81FA-D527A5930402}"/>
          </ac:spMkLst>
        </pc:spChg>
        <pc:spChg chg="add mod">
          <ac:chgData name="Kaua Enrico Pasti Altran" userId="4ba1b9ae-2326-4de5-88a9-fb37890b3cbc" providerId="ADAL" clId="{C0D3448F-0980-4DCF-927C-82EA99AA5EE5}" dt="2022-11-24T01:32:49.188" v="1953" actId="1076"/>
          <ac:spMkLst>
            <pc:docMk/>
            <pc:sldMk cId="223238310" sldId="332"/>
            <ac:spMk id="11" creationId="{2BF611F4-6B1E-2C2D-07BC-DB6E1957ED55}"/>
          </ac:spMkLst>
        </pc:spChg>
        <pc:spChg chg="add del mod ord">
          <ac:chgData name="Kaua Enrico Pasti Altran" userId="4ba1b9ae-2326-4de5-88a9-fb37890b3cbc" providerId="ADAL" clId="{C0D3448F-0980-4DCF-927C-82EA99AA5EE5}" dt="2022-11-24T01:32:14.546" v="1944" actId="478"/>
          <ac:spMkLst>
            <pc:docMk/>
            <pc:sldMk cId="223238310" sldId="332"/>
            <ac:spMk id="18" creationId="{8670DA96-010C-2ADC-1F22-290DA0C1867E}"/>
          </ac:spMkLst>
        </pc:spChg>
        <pc:picChg chg="add del mod">
          <ac:chgData name="Kaua Enrico Pasti Altran" userId="4ba1b9ae-2326-4de5-88a9-fb37890b3cbc" providerId="ADAL" clId="{C0D3448F-0980-4DCF-927C-82EA99AA5EE5}" dt="2022-11-24T01:29:41.867" v="1916" actId="478"/>
          <ac:picMkLst>
            <pc:docMk/>
            <pc:sldMk cId="223238310" sldId="332"/>
            <ac:picMk id="9" creationId="{CCE6710B-3A69-F4B0-2FC4-FD17A97B8308}"/>
          </ac:picMkLst>
        </pc:picChg>
        <pc:picChg chg="add mod ord">
          <ac:chgData name="Kaua Enrico Pasti Altran" userId="4ba1b9ae-2326-4de5-88a9-fb37890b3cbc" providerId="ADAL" clId="{C0D3448F-0980-4DCF-927C-82EA99AA5EE5}" dt="2022-11-24T01:32:56.672" v="1955" actId="1076"/>
          <ac:picMkLst>
            <pc:docMk/>
            <pc:sldMk cId="223238310" sldId="332"/>
            <ac:picMk id="13" creationId="{548420B5-F2DC-2F10-30BC-AA69A3609B13}"/>
          </ac:picMkLst>
        </pc:picChg>
        <pc:picChg chg="add mod">
          <ac:chgData name="Kaua Enrico Pasti Altran" userId="4ba1b9ae-2326-4de5-88a9-fb37890b3cbc" providerId="ADAL" clId="{C0D3448F-0980-4DCF-927C-82EA99AA5EE5}" dt="2022-11-24T01:34:01.172" v="1966" actId="1076"/>
          <ac:picMkLst>
            <pc:docMk/>
            <pc:sldMk cId="223238310" sldId="332"/>
            <ac:picMk id="15" creationId="{1A4CDFBE-8C3F-EADD-F195-8851A73D0125}"/>
          </ac:picMkLst>
        </pc:picChg>
        <pc:picChg chg="add mod ord">
          <ac:chgData name="Kaua Enrico Pasti Altran" userId="4ba1b9ae-2326-4de5-88a9-fb37890b3cbc" providerId="ADAL" clId="{C0D3448F-0980-4DCF-927C-82EA99AA5EE5}" dt="2022-11-24T01:32:58.539" v="1956" actId="166"/>
          <ac:picMkLst>
            <pc:docMk/>
            <pc:sldMk cId="223238310" sldId="332"/>
            <ac:picMk id="17" creationId="{25166E3C-6302-CA83-3645-3043F38C5C40}"/>
          </ac:picMkLst>
        </pc:picChg>
        <pc:picChg chg="add mod">
          <ac:chgData name="Kaua Enrico Pasti Altran" userId="4ba1b9ae-2326-4de5-88a9-fb37890b3cbc" providerId="ADAL" clId="{C0D3448F-0980-4DCF-927C-82EA99AA5EE5}" dt="2022-11-24T01:34:02.599" v="1967" actId="1076"/>
          <ac:picMkLst>
            <pc:docMk/>
            <pc:sldMk cId="223238310" sldId="332"/>
            <ac:picMk id="20" creationId="{5063360C-0B8C-A070-5D88-CBA585DC29F1}"/>
          </ac:picMkLst>
        </pc:picChg>
      </pc:sldChg>
      <pc:sldChg chg="addSp delSp modSp add mod modTransition delAnim modAnim">
        <pc:chgData name="Kaua Enrico Pasti Altran" userId="4ba1b9ae-2326-4de5-88a9-fb37890b3cbc" providerId="ADAL" clId="{C0D3448F-0980-4DCF-927C-82EA99AA5EE5}" dt="2022-12-09T02:02:35.987" v="6065"/>
        <pc:sldMkLst>
          <pc:docMk/>
          <pc:sldMk cId="3921327492" sldId="333"/>
        </pc:sldMkLst>
        <pc:spChg chg="mod">
          <ac:chgData name="Kaua Enrico Pasti Altran" userId="4ba1b9ae-2326-4de5-88a9-fb37890b3cbc" providerId="ADAL" clId="{C0D3448F-0980-4DCF-927C-82EA99AA5EE5}" dt="2022-12-09T02:02:35.987" v="6065"/>
          <ac:spMkLst>
            <pc:docMk/>
            <pc:sldMk cId="3921327492" sldId="333"/>
            <ac:spMk id="7" creationId="{B80C36B0-554A-24B8-70C5-CA3FB15F82DB}"/>
          </ac:spMkLst>
        </pc:spChg>
        <pc:spChg chg="del mod">
          <ac:chgData name="Kaua Enrico Pasti Altran" userId="4ba1b9ae-2326-4de5-88a9-fb37890b3cbc" providerId="ADAL" clId="{C0D3448F-0980-4DCF-927C-82EA99AA5EE5}" dt="2022-11-24T01:29:45.635" v="1919" actId="478"/>
          <ac:spMkLst>
            <pc:docMk/>
            <pc:sldMk cId="3921327492" sldId="333"/>
            <ac:spMk id="10" creationId="{300C41BB-C374-9307-81FA-D527A5930402}"/>
          </ac:spMkLst>
        </pc:spChg>
        <pc:spChg chg="del">
          <ac:chgData name="Kaua Enrico Pasti Altran" userId="4ba1b9ae-2326-4de5-88a9-fb37890b3cbc" providerId="ADAL" clId="{C0D3448F-0980-4DCF-927C-82EA99AA5EE5}" dt="2022-11-24T01:29:44.415" v="1917" actId="478"/>
          <ac:spMkLst>
            <pc:docMk/>
            <pc:sldMk cId="3921327492" sldId="333"/>
            <ac:spMk id="11" creationId="{2BF611F4-6B1E-2C2D-07BC-DB6E1957ED55}"/>
          </ac:spMkLst>
        </pc:spChg>
        <pc:picChg chg="add mod">
          <ac:chgData name="Kaua Enrico Pasti Altran" userId="4ba1b9ae-2326-4de5-88a9-fb37890b3cbc" providerId="ADAL" clId="{C0D3448F-0980-4DCF-927C-82EA99AA5EE5}" dt="2022-11-25T23:13:58.332" v="2195" actId="1440"/>
          <ac:picMkLst>
            <pc:docMk/>
            <pc:sldMk cId="3921327492" sldId="333"/>
            <ac:picMk id="2" creationId="{C9798BD6-DDFE-E6DF-4BB2-59ECE1FF50C0}"/>
          </ac:picMkLst>
        </pc:picChg>
        <pc:picChg chg="add mod ord">
          <ac:chgData name="Kaua Enrico Pasti Altran" userId="4ba1b9ae-2326-4de5-88a9-fb37890b3cbc" providerId="ADAL" clId="{C0D3448F-0980-4DCF-927C-82EA99AA5EE5}" dt="2022-11-25T23:14:36.625" v="2231" actId="1037"/>
          <ac:picMkLst>
            <pc:docMk/>
            <pc:sldMk cId="3921327492" sldId="333"/>
            <ac:picMk id="3" creationId="{E6D7B3F9-D29D-4972-0ED7-C3E415C31BA5}"/>
          </ac:picMkLst>
        </pc:picChg>
        <pc:picChg chg="add del mod">
          <ac:chgData name="Kaua Enrico Pasti Altran" userId="4ba1b9ae-2326-4de5-88a9-fb37890b3cbc" providerId="ADAL" clId="{C0D3448F-0980-4DCF-927C-82EA99AA5EE5}" dt="2022-11-25T23:39:37.108" v="3362" actId="478"/>
          <ac:picMkLst>
            <pc:docMk/>
            <pc:sldMk cId="3921327492" sldId="333"/>
            <ac:picMk id="4" creationId="{5BD53CD0-54CE-6F8E-F562-955B7934105B}"/>
          </ac:picMkLst>
        </pc:picChg>
        <pc:picChg chg="mod ord">
          <ac:chgData name="Kaua Enrico Pasti Altran" userId="4ba1b9ae-2326-4de5-88a9-fb37890b3cbc" providerId="ADAL" clId="{C0D3448F-0980-4DCF-927C-82EA99AA5EE5}" dt="2022-11-25T23:13:58.332" v="2195" actId="1440"/>
          <ac:picMkLst>
            <pc:docMk/>
            <pc:sldMk cId="3921327492" sldId="333"/>
            <ac:picMk id="9" creationId="{CCE6710B-3A69-F4B0-2FC4-FD17A97B8308}"/>
          </ac:picMkLst>
        </pc:picChg>
      </pc:sldChg>
      <pc:sldChg chg="addSp delSp modSp new mod modTransition modAnim">
        <pc:chgData name="Kaua Enrico Pasti Altran" userId="4ba1b9ae-2326-4de5-88a9-fb37890b3cbc" providerId="ADAL" clId="{C0D3448F-0980-4DCF-927C-82EA99AA5EE5}" dt="2022-12-08T22:20:17.961" v="5079"/>
        <pc:sldMkLst>
          <pc:docMk/>
          <pc:sldMk cId="3969212063" sldId="334"/>
        </pc:sldMkLst>
        <pc:spChg chg="del">
          <ac:chgData name="Kaua Enrico Pasti Altran" userId="4ba1b9ae-2326-4de5-88a9-fb37890b3cbc" providerId="ADAL" clId="{C0D3448F-0980-4DCF-927C-82EA99AA5EE5}" dt="2022-11-24T01:40:36.900" v="1974" actId="478"/>
          <ac:spMkLst>
            <pc:docMk/>
            <pc:sldMk cId="3969212063" sldId="334"/>
            <ac:spMk id="2" creationId="{4AEA03A5-E0AC-C5A5-7222-2D0BD52B2692}"/>
          </ac:spMkLst>
        </pc:spChg>
        <pc:spChg chg="del">
          <ac:chgData name="Kaua Enrico Pasti Altran" userId="4ba1b9ae-2326-4de5-88a9-fb37890b3cbc" providerId="ADAL" clId="{C0D3448F-0980-4DCF-927C-82EA99AA5EE5}" dt="2022-11-24T01:40:37.915" v="1975" actId="478"/>
          <ac:spMkLst>
            <pc:docMk/>
            <pc:sldMk cId="3969212063" sldId="334"/>
            <ac:spMk id="3" creationId="{0C5538C0-B151-4829-A44D-EE5DC837F170}"/>
          </ac:spMkLst>
        </pc:spChg>
        <pc:spChg chg="add mod">
          <ac:chgData name="Kaua Enrico Pasti Altran" userId="4ba1b9ae-2326-4de5-88a9-fb37890b3cbc" providerId="ADAL" clId="{C0D3448F-0980-4DCF-927C-82EA99AA5EE5}" dt="2022-11-24T01:47:05.307" v="2139" actId="1076"/>
          <ac:spMkLst>
            <pc:docMk/>
            <pc:sldMk cId="3969212063" sldId="334"/>
            <ac:spMk id="4" creationId="{6619C9EF-A9ED-59FF-C2B9-B2BB300F8BBF}"/>
          </ac:spMkLst>
        </pc:spChg>
        <pc:spChg chg="add mod">
          <ac:chgData name="Kaua Enrico Pasti Altran" userId="4ba1b9ae-2326-4de5-88a9-fb37890b3cbc" providerId="ADAL" clId="{C0D3448F-0980-4DCF-927C-82EA99AA5EE5}" dt="2022-11-24T01:46:57.506" v="2135" actId="1076"/>
          <ac:spMkLst>
            <pc:docMk/>
            <pc:sldMk cId="3969212063" sldId="334"/>
            <ac:spMk id="6" creationId="{32C58930-345E-0874-D79D-225E97007167}"/>
          </ac:spMkLst>
        </pc:spChg>
        <pc:spChg chg="add mod">
          <ac:chgData name="Kaua Enrico Pasti Altran" userId="4ba1b9ae-2326-4de5-88a9-fb37890b3cbc" providerId="ADAL" clId="{C0D3448F-0980-4DCF-927C-82EA99AA5EE5}" dt="2022-11-24T01:47:41.745" v="2146" actId="14100"/>
          <ac:spMkLst>
            <pc:docMk/>
            <pc:sldMk cId="3969212063" sldId="334"/>
            <ac:spMk id="10" creationId="{FB4630D9-1114-9DAD-896C-E0CC900517C8}"/>
          </ac:spMkLst>
        </pc:spChg>
        <pc:picChg chg="add mod">
          <ac:chgData name="Kaua Enrico Pasti Altran" userId="4ba1b9ae-2326-4de5-88a9-fb37890b3cbc" providerId="ADAL" clId="{C0D3448F-0980-4DCF-927C-82EA99AA5EE5}" dt="2022-12-08T22:13:53.261" v="4988" actId="1076"/>
          <ac:picMkLst>
            <pc:docMk/>
            <pc:sldMk cId="3969212063" sldId="334"/>
            <ac:picMk id="2" creationId="{13C702BD-D69E-F470-D107-52476EA55549}"/>
          </ac:picMkLst>
        </pc:picChg>
        <pc:picChg chg="add mod">
          <ac:chgData name="Kaua Enrico Pasti Altran" userId="4ba1b9ae-2326-4de5-88a9-fb37890b3cbc" providerId="ADAL" clId="{C0D3448F-0980-4DCF-927C-82EA99AA5EE5}" dt="2022-11-24T01:46:54.300" v="2134" actId="1076"/>
          <ac:picMkLst>
            <pc:docMk/>
            <pc:sldMk cId="3969212063" sldId="334"/>
            <ac:picMk id="8" creationId="{36F803D4-B70A-1CB9-CA2D-2072180A33EC}"/>
          </ac:picMkLst>
        </pc:picChg>
        <pc:picChg chg="add mod modCrop">
          <ac:chgData name="Kaua Enrico Pasti Altran" userId="4ba1b9ae-2326-4de5-88a9-fb37890b3cbc" providerId="ADAL" clId="{C0D3448F-0980-4DCF-927C-82EA99AA5EE5}" dt="2022-11-24T01:46:50.803" v="2133" actId="1076"/>
          <ac:picMkLst>
            <pc:docMk/>
            <pc:sldMk cId="3969212063" sldId="334"/>
            <ac:picMk id="9" creationId="{24C0BD9A-D6DB-2F10-67ED-3FBD893454D7}"/>
          </ac:picMkLst>
        </pc:picChg>
        <pc:picChg chg="add mod">
          <ac:chgData name="Kaua Enrico Pasti Altran" userId="4ba1b9ae-2326-4de5-88a9-fb37890b3cbc" providerId="ADAL" clId="{C0D3448F-0980-4DCF-927C-82EA99AA5EE5}" dt="2022-11-24T01:47:09.161" v="2141" actId="1076"/>
          <ac:picMkLst>
            <pc:docMk/>
            <pc:sldMk cId="3969212063" sldId="334"/>
            <ac:picMk id="1026" creationId="{14216348-2B9B-1A9C-0DB6-5BF11CFAACA4}"/>
          </ac:picMkLst>
        </pc:picChg>
      </pc:sldChg>
      <pc:sldChg chg="addSp delSp modSp new mod modTransition">
        <pc:chgData name="Kaua Enrico Pasti Altran" userId="4ba1b9ae-2326-4de5-88a9-fb37890b3cbc" providerId="ADAL" clId="{C0D3448F-0980-4DCF-927C-82EA99AA5EE5}" dt="2022-12-09T02:07:38.114" v="6120" actId="114"/>
        <pc:sldMkLst>
          <pc:docMk/>
          <pc:sldMk cId="3706863013" sldId="335"/>
        </pc:sldMkLst>
        <pc:spChg chg="add del">
          <ac:chgData name="Kaua Enrico Pasti Altran" userId="4ba1b9ae-2326-4de5-88a9-fb37890b3cbc" providerId="ADAL" clId="{C0D3448F-0980-4DCF-927C-82EA99AA5EE5}" dt="2022-11-25T23:15:43.284" v="2239" actId="478"/>
          <ac:spMkLst>
            <pc:docMk/>
            <pc:sldMk cId="3706863013" sldId="335"/>
            <ac:spMk id="2" creationId="{CB1C93BF-B610-E9AC-F9FA-42D97C1627CC}"/>
          </ac:spMkLst>
        </pc:spChg>
        <pc:spChg chg="add del">
          <ac:chgData name="Kaua Enrico Pasti Altran" userId="4ba1b9ae-2326-4de5-88a9-fb37890b3cbc" providerId="ADAL" clId="{C0D3448F-0980-4DCF-927C-82EA99AA5EE5}" dt="2022-11-25T23:15:57.830" v="2242" actId="478"/>
          <ac:spMkLst>
            <pc:docMk/>
            <pc:sldMk cId="3706863013" sldId="335"/>
            <ac:spMk id="3" creationId="{300FA9BE-6F9A-7A27-6B17-92B3BD1BF379}"/>
          </ac:spMkLst>
        </pc:spChg>
        <pc:spChg chg="mod">
          <ac:chgData name="Kaua Enrico Pasti Altran" userId="4ba1b9ae-2326-4de5-88a9-fb37890b3cbc" providerId="ADAL" clId="{C0D3448F-0980-4DCF-927C-82EA99AA5EE5}" dt="2022-12-09T02:07:38.114" v="6120" actId="114"/>
          <ac:spMkLst>
            <pc:docMk/>
            <pc:sldMk cId="3706863013" sldId="335"/>
            <ac:spMk id="3" creationId="{A34C043E-3E1E-5441-32CC-E4FCF331BA66}"/>
          </ac:spMkLst>
        </pc:spChg>
        <pc:spChg chg="add del">
          <ac:chgData name="Kaua Enrico Pasti Altran" userId="4ba1b9ae-2326-4de5-88a9-fb37890b3cbc" providerId="ADAL" clId="{C0D3448F-0980-4DCF-927C-82EA99AA5EE5}" dt="2022-11-25T23:15:59.422" v="2243" actId="478"/>
          <ac:spMkLst>
            <pc:docMk/>
            <pc:sldMk cId="3706863013" sldId="335"/>
            <ac:spMk id="4" creationId="{367A1137-0773-A5F7-690E-FFC3C9F81E24}"/>
          </ac:spMkLst>
        </pc:spChg>
        <pc:spChg chg="add del">
          <ac:chgData name="Kaua Enrico Pasti Altran" userId="4ba1b9ae-2326-4de5-88a9-fb37890b3cbc" providerId="ADAL" clId="{C0D3448F-0980-4DCF-927C-82EA99AA5EE5}" dt="2022-11-25T23:15:49.147" v="2241" actId="478"/>
          <ac:spMkLst>
            <pc:docMk/>
            <pc:sldMk cId="3706863013" sldId="335"/>
            <ac:spMk id="5" creationId="{0223DD8F-C7D0-06D9-B03A-E48ACBA02AAA}"/>
          </ac:spMkLst>
        </pc:spChg>
        <pc:spChg chg="add del">
          <ac:chgData name="Kaua Enrico Pasti Altran" userId="4ba1b9ae-2326-4de5-88a9-fb37890b3cbc" providerId="ADAL" clId="{C0D3448F-0980-4DCF-927C-82EA99AA5EE5}" dt="2022-11-25T23:15:47.297" v="2240" actId="478"/>
          <ac:spMkLst>
            <pc:docMk/>
            <pc:sldMk cId="3706863013" sldId="335"/>
            <ac:spMk id="6" creationId="{416BEB43-CC34-96AC-0DA2-1E4A0E3AE674}"/>
          </ac:spMkLst>
        </pc:spChg>
        <pc:spChg chg="add del">
          <ac:chgData name="Kaua Enrico Pasti Altran" userId="4ba1b9ae-2326-4de5-88a9-fb37890b3cbc" providerId="ADAL" clId="{C0D3448F-0980-4DCF-927C-82EA99AA5EE5}" dt="2022-11-25T23:15:41.732" v="2238" actId="478"/>
          <ac:spMkLst>
            <pc:docMk/>
            <pc:sldMk cId="3706863013" sldId="335"/>
            <ac:spMk id="7" creationId="{A983689F-7CA3-580E-2A17-C773AC91EDD2}"/>
          </ac:spMkLst>
        </pc:spChg>
        <pc:spChg chg="add del">
          <ac:chgData name="Kaua Enrico Pasti Altran" userId="4ba1b9ae-2326-4de5-88a9-fb37890b3cbc" providerId="ADAL" clId="{C0D3448F-0980-4DCF-927C-82EA99AA5EE5}" dt="2022-11-25T23:15:40.582" v="2237" actId="478"/>
          <ac:spMkLst>
            <pc:docMk/>
            <pc:sldMk cId="3706863013" sldId="335"/>
            <ac:spMk id="8" creationId="{25FC1A17-E385-54FE-DA56-809A9CE51B21}"/>
          </ac:spMkLst>
        </pc:spChg>
      </pc:sldChg>
      <pc:sldChg chg="modSp add mod ord modTransition modAnim">
        <pc:chgData name="Kaua Enrico Pasti Altran" userId="4ba1b9ae-2326-4de5-88a9-fb37890b3cbc" providerId="ADAL" clId="{C0D3448F-0980-4DCF-927C-82EA99AA5EE5}" dt="2022-12-09T02:07:46.640" v="6121" actId="114"/>
        <pc:sldMkLst>
          <pc:docMk/>
          <pc:sldMk cId="1168105836" sldId="336"/>
        </pc:sldMkLst>
        <pc:spChg chg="mod">
          <ac:chgData name="Kaua Enrico Pasti Altran" userId="4ba1b9ae-2326-4de5-88a9-fb37890b3cbc" providerId="ADAL" clId="{C0D3448F-0980-4DCF-927C-82EA99AA5EE5}" dt="2022-12-09T02:07:46.640" v="6121" actId="114"/>
          <ac:spMkLst>
            <pc:docMk/>
            <pc:sldMk cId="1168105836" sldId="336"/>
            <ac:spMk id="5" creationId="{9D118E69-2BF7-4800-F50C-16C4E3AD0AE9}"/>
          </ac:spMkLst>
        </pc:spChg>
        <pc:spChg chg="mod">
          <ac:chgData name="Kaua Enrico Pasti Altran" userId="4ba1b9ae-2326-4de5-88a9-fb37890b3cbc" providerId="ADAL" clId="{C0D3448F-0980-4DCF-927C-82EA99AA5EE5}" dt="2022-12-09T02:06:20.449" v="6109" actId="207"/>
          <ac:spMkLst>
            <pc:docMk/>
            <pc:sldMk cId="1168105836" sldId="336"/>
            <ac:spMk id="6" creationId="{6A3E112A-CC49-6FD0-DEAA-B5239EA4FE54}"/>
          </ac:spMkLst>
        </pc:spChg>
      </pc:sldChg>
      <pc:sldChg chg="addSp delSp modSp add mod modTransition">
        <pc:chgData name="Kaua Enrico Pasti Altran" userId="4ba1b9ae-2326-4de5-88a9-fb37890b3cbc" providerId="ADAL" clId="{C0D3448F-0980-4DCF-927C-82EA99AA5EE5}" dt="2022-12-09T02:08:08.360" v="6125" actId="404"/>
        <pc:sldMkLst>
          <pc:docMk/>
          <pc:sldMk cId="239236115" sldId="337"/>
        </pc:sldMkLst>
        <pc:spChg chg="mod">
          <ac:chgData name="Kaua Enrico Pasti Altran" userId="4ba1b9ae-2326-4de5-88a9-fb37890b3cbc" providerId="ADAL" clId="{C0D3448F-0980-4DCF-927C-82EA99AA5EE5}" dt="2022-12-09T02:07:54.116" v="6122" actId="114"/>
          <ac:spMkLst>
            <pc:docMk/>
            <pc:sldMk cId="239236115" sldId="337"/>
            <ac:spMk id="2" creationId="{18FC4E3C-814E-CDFB-D7BE-B68A9387A567}"/>
          </ac:spMkLst>
        </pc:spChg>
        <pc:spChg chg="mod">
          <ac:chgData name="Kaua Enrico Pasti Altran" userId="4ba1b9ae-2326-4de5-88a9-fb37890b3cbc" providerId="ADAL" clId="{C0D3448F-0980-4DCF-927C-82EA99AA5EE5}" dt="2022-12-09T02:08:08.360" v="6125" actId="404"/>
          <ac:spMkLst>
            <pc:docMk/>
            <pc:sldMk cId="239236115" sldId="337"/>
            <ac:spMk id="4" creationId="{9EF48AE9-7752-112C-F1AD-E351B2EB7001}"/>
          </ac:spMkLst>
        </pc:spChg>
        <pc:spChg chg="del">
          <ac:chgData name="Kaua Enrico Pasti Altran" userId="4ba1b9ae-2326-4de5-88a9-fb37890b3cbc" providerId="ADAL" clId="{C0D3448F-0980-4DCF-927C-82EA99AA5EE5}" dt="2022-12-09T01:20:07.744" v="5892" actId="21"/>
          <ac:spMkLst>
            <pc:docMk/>
            <pc:sldMk cId="239236115" sldId="337"/>
            <ac:spMk id="7" creationId="{58466347-0D41-C5E7-3E14-363B311DA0D6}"/>
          </ac:spMkLst>
        </pc:spChg>
        <pc:picChg chg="add mod">
          <ac:chgData name="Kaua Enrico Pasti Altran" userId="4ba1b9ae-2326-4de5-88a9-fb37890b3cbc" providerId="ADAL" clId="{C0D3448F-0980-4DCF-927C-82EA99AA5EE5}" dt="2022-12-08T20:45:42.279" v="3803" actId="1076"/>
          <ac:picMkLst>
            <pc:docMk/>
            <pc:sldMk cId="239236115" sldId="337"/>
            <ac:picMk id="3" creationId="{196C825B-17FB-D893-18C8-881630AE92F9}"/>
          </ac:picMkLst>
        </pc:picChg>
        <pc:picChg chg="add mod">
          <ac:chgData name="Kaua Enrico Pasti Altran" userId="4ba1b9ae-2326-4de5-88a9-fb37890b3cbc" providerId="ADAL" clId="{C0D3448F-0980-4DCF-927C-82EA99AA5EE5}" dt="2022-12-08T22:15:18.885" v="5009"/>
          <ac:picMkLst>
            <pc:docMk/>
            <pc:sldMk cId="239236115" sldId="337"/>
            <ac:picMk id="5" creationId="{6060CF2A-81D3-19AD-96BF-989EFE09E639}"/>
          </ac:picMkLst>
        </pc:picChg>
      </pc:sldChg>
      <pc:sldChg chg="addSp delSp modSp add mod modTransition modAnim modNotesTx">
        <pc:chgData name="Kaua Enrico Pasti Altran" userId="4ba1b9ae-2326-4de5-88a9-fb37890b3cbc" providerId="ADAL" clId="{C0D3448F-0980-4DCF-927C-82EA99AA5EE5}" dt="2022-12-09T02:08:13.041" v="6126" actId="114"/>
        <pc:sldMkLst>
          <pc:docMk/>
          <pc:sldMk cId="1903860784" sldId="338"/>
        </pc:sldMkLst>
        <pc:spChg chg="mod">
          <ac:chgData name="Kaua Enrico Pasti Altran" userId="4ba1b9ae-2326-4de5-88a9-fb37890b3cbc" providerId="ADAL" clId="{C0D3448F-0980-4DCF-927C-82EA99AA5EE5}" dt="2022-12-09T02:08:13.041" v="6126" actId="114"/>
          <ac:spMkLst>
            <pc:docMk/>
            <pc:sldMk cId="1903860784" sldId="338"/>
            <ac:spMk id="9" creationId="{1D06FE0A-BBCC-8ACD-08D0-78A9A28959C5}"/>
          </ac:spMkLst>
        </pc:spChg>
        <pc:spChg chg="mod ord topLvl">
          <ac:chgData name="Kaua Enrico Pasti Altran" userId="4ba1b9ae-2326-4de5-88a9-fb37890b3cbc" providerId="ADAL" clId="{C0D3448F-0980-4DCF-927C-82EA99AA5EE5}" dt="2022-12-08T20:40:12.132" v="3432" actId="164"/>
          <ac:spMkLst>
            <pc:docMk/>
            <pc:sldMk cId="1903860784" sldId="338"/>
            <ac:spMk id="10" creationId="{415FB627-FA28-5721-D595-BFB42F157E97}"/>
          </ac:spMkLst>
        </pc:spChg>
        <pc:spChg chg="mod topLvl">
          <ac:chgData name="Kaua Enrico Pasti Altran" userId="4ba1b9ae-2326-4de5-88a9-fb37890b3cbc" providerId="ADAL" clId="{C0D3448F-0980-4DCF-927C-82EA99AA5EE5}" dt="2022-12-08T20:40:25.289" v="3435" actId="1076"/>
          <ac:spMkLst>
            <pc:docMk/>
            <pc:sldMk cId="1903860784" sldId="338"/>
            <ac:spMk id="11" creationId="{D1E0D361-B6C8-BAC0-83A8-1E9451F19770}"/>
          </ac:spMkLst>
        </pc:spChg>
        <pc:spChg chg="mod topLvl">
          <ac:chgData name="Kaua Enrico Pasti Altran" userId="4ba1b9ae-2326-4de5-88a9-fb37890b3cbc" providerId="ADAL" clId="{C0D3448F-0980-4DCF-927C-82EA99AA5EE5}" dt="2022-12-08T20:40:00.212" v="3428" actId="164"/>
          <ac:spMkLst>
            <pc:docMk/>
            <pc:sldMk cId="1903860784" sldId="338"/>
            <ac:spMk id="12" creationId="{19412A65-6F04-E641-04D5-F4BB4BF78A6F}"/>
          </ac:spMkLst>
        </pc:spChg>
        <pc:spChg chg="mod">
          <ac:chgData name="Kaua Enrico Pasti Altran" userId="4ba1b9ae-2326-4de5-88a9-fb37890b3cbc" providerId="ADAL" clId="{C0D3448F-0980-4DCF-927C-82EA99AA5EE5}" dt="2022-12-09T02:05:38.808" v="6093" actId="403"/>
          <ac:spMkLst>
            <pc:docMk/>
            <pc:sldMk cId="1903860784" sldId="338"/>
            <ac:spMk id="13" creationId="{A5BFE0E6-33FB-47E8-074B-205130718004}"/>
          </ac:spMkLst>
        </pc:spChg>
        <pc:spChg chg="del mod">
          <ac:chgData name="Kaua Enrico Pasti Altran" userId="4ba1b9ae-2326-4de5-88a9-fb37890b3cbc" providerId="ADAL" clId="{C0D3448F-0980-4DCF-927C-82EA99AA5EE5}" dt="2022-12-08T20:39:17.723" v="3418" actId="478"/>
          <ac:spMkLst>
            <pc:docMk/>
            <pc:sldMk cId="1903860784" sldId="338"/>
            <ac:spMk id="17" creationId="{C7D3A6C9-545B-8D31-C78D-255897FD30F4}"/>
          </ac:spMkLst>
        </pc:spChg>
        <pc:spChg chg="add mod">
          <ac:chgData name="Kaua Enrico Pasti Altran" userId="4ba1b9ae-2326-4de5-88a9-fb37890b3cbc" providerId="ADAL" clId="{C0D3448F-0980-4DCF-927C-82EA99AA5EE5}" dt="2022-12-08T20:39:32.967" v="3421" actId="164"/>
          <ac:spMkLst>
            <pc:docMk/>
            <pc:sldMk cId="1903860784" sldId="338"/>
            <ac:spMk id="18" creationId="{7AE460EA-8145-AB41-F6D0-6E9EDE6D37E3}"/>
          </ac:spMkLst>
        </pc:spChg>
        <pc:grpChg chg="del mod topLvl">
          <ac:chgData name="Kaua Enrico Pasti Altran" userId="4ba1b9ae-2326-4de5-88a9-fb37890b3cbc" providerId="ADAL" clId="{C0D3448F-0980-4DCF-927C-82EA99AA5EE5}" dt="2022-12-08T20:39:48.748" v="3426" actId="165"/>
          <ac:grpSpMkLst>
            <pc:docMk/>
            <pc:sldMk cId="1903860784" sldId="338"/>
            <ac:grpSpMk id="2" creationId="{FE973C2E-A32A-F399-3F61-087D3AAC1755}"/>
          </ac:grpSpMkLst>
        </pc:grpChg>
        <pc:grpChg chg="del mod topLvl">
          <ac:chgData name="Kaua Enrico Pasti Altran" userId="4ba1b9ae-2326-4de5-88a9-fb37890b3cbc" providerId="ADAL" clId="{C0D3448F-0980-4DCF-927C-82EA99AA5EE5}" dt="2022-12-08T20:39:54.747" v="3427" actId="165"/>
          <ac:grpSpMkLst>
            <pc:docMk/>
            <pc:sldMk cId="1903860784" sldId="338"/>
            <ac:grpSpMk id="3" creationId="{9B093049-E9A8-72A9-4D5D-6092D6F075C8}"/>
          </ac:grpSpMkLst>
        </pc:grpChg>
        <pc:grpChg chg="del mod">
          <ac:chgData name="Kaua Enrico Pasti Altran" userId="4ba1b9ae-2326-4de5-88a9-fb37890b3cbc" providerId="ADAL" clId="{C0D3448F-0980-4DCF-927C-82EA99AA5EE5}" dt="2022-12-08T20:39:42.314" v="3425" actId="165"/>
          <ac:grpSpMkLst>
            <pc:docMk/>
            <pc:sldMk cId="1903860784" sldId="338"/>
            <ac:grpSpMk id="14" creationId="{E9C00D69-61EC-BFB8-B20E-B1215A92AC30}"/>
          </ac:grpSpMkLst>
        </pc:grpChg>
        <pc:grpChg chg="add mod ord">
          <ac:chgData name="Kaua Enrico Pasti Altran" userId="4ba1b9ae-2326-4de5-88a9-fb37890b3cbc" providerId="ADAL" clId="{C0D3448F-0980-4DCF-927C-82EA99AA5EE5}" dt="2022-12-08T20:41:11.711" v="3451" actId="1076"/>
          <ac:grpSpMkLst>
            <pc:docMk/>
            <pc:sldMk cId="1903860784" sldId="338"/>
            <ac:grpSpMk id="19" creationId="{E3F44D0E-3D1F-9521-3F5E-88EE4AA768B4}"/>
          </ac:grpSpMkLst>
        </pc:grpChg>
        <pc:grpChg chg="add mod ord">
          <ac:chgData name="Kaua Enrico Pasti Altran" userId="4ba1b9ae-2326-4de5-88a9-fb37890b3cbc" providerId="ADAL" clId="{C0D3448F-0980-4DCF-927C-82EA99AA5EE5}" dt="2022-12-08T20:41:05.417" v="3450" actId="1076"/>
          <ac:grpSpMkLst>
            <pc:docMk/>
            <pc:sldMk cId="1903860784" sldId="338"/>
            <ac:grpSpMk id="20" creationId="{7AE88B82-439B-A9CC-D563-650410CC4C88}"/>
          </ac:grpSpMkLst>
        </pc:grpChg>
        <pc:grpChg chg="add mod">
          <ac:chgData name="Kaua Enrico Pasti Altran" userId="4ba1b9ae-2326-4de5-88a9-fb37890b3cbc" providerId="ADAL" clId="{C0D3448F-0980-4DCF-927C-82EA99AA5EE5}" dt="2022-12-08T20:41:00.152" v="3447" actId="1076"/>
          <ac:grpSpMkLst>
            <pc:docMk/>
            <pc:sldMk cId="1903860784" sldId="338"/>
            <ac:grpSpMk id="21" creationId="{A76745C4-71E9-EF23-9C92-249086BA0EE9}"/>
          </ac:grpSpMkLst>
        </pc:grpChg>
        <pc:grpChg chg="add mod">
          <ac:chgData name="Kaua Enrico Pasti Altran" userId="4ba1b9ae-2326-4de5-88a9-fb37890b3cbc" providerId="ADAL" clId="{C0D3448F-0980-4DCF-927C-82EA99AA5EE5}" dt="2022-12-08T20:40:59.068" v="3446" actId="1076"/>
          <ac:grpSpMkLst>
            <pc:docMk/>
            <pc:sldMk cId="1903860784" sldId="338"/>
            <ac:grpSpMk id="22" creationId="{403F5F15-A667-9407-15A7-15FD98B8408B}"/>
          </ac:grpSpMkLst>
        </pc:grpChg>
        <pc:picChg chg="mod ord topLvl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4" creationId="{0D14DF22-6C20-A185-4A5E-7AF88E5ED992}"/>
          </ac:picMkLst>
        </pc:picChg>
        <pc:picChg chg="mod topLvl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5" creationId="{42943DA3-E6A8-97A6-C09E-D4D60CA8E6A5}"/>
          </ac:picMkLst>
        </pc:picChg>
        <pc:picChg chg="mod topLvl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6" creationId="{1FA53FEA-E4C1-3940-AA19-5872CAAF2903}"/>
          </ac:picMkLst>
        </pc:picChg>
        <pc:picChg chg="mod ord topLvl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7" creationId="{EE77B581-65D8-678F-B2A2-56B365466E0F}"/>
          </ac:picMkLst>
        </pc:picChg>
        <pc:picChg chg="mod topLvl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8" creationId="{0DE5B3D9-38AC-DC71-7839-080A826AFCE2}"/>
          </ac:picMkLst>
        </pc:picChg>
        <pc:picChg chg="mod ord">
          <ac:chgData name="Kaua Enrico Pasti Altran" userId="4ba1b9ae-2326-4de5-88a9-fb37890b3cbc" providerId="ADAL" clId="{C0D3448F-0980-4DCF-927C-82EA99AA5EE5}" dt="2022-12-08T20:41:21.789" v="3452" actId="1440"/>
          <ac:picMkLst>
            <pc:docMk/>
            <pc:sldMk cId="1903860784" sldId="338"/>
            <ac:picMk id="16" creationId="{1A0FBEDF-5D31-9039-7D98-7CC1857B87C9}"/>
          </ac:picMkLst>
        </pc:picChg>
        <pc:picChg chg="add mod">
          <ac:chgData name="Kaua Enrico Pasti Altran" userId="4ba1b9ae-2326-4de5-88a9-fb37890b3cbc" providerId="ADAL" clId="{C0D3448F-0980-4DCF-927C-82EA99AA5EE5}" dt="2022-12-08T22:13:58.506" v="4989"/>
          <ac:picMkLst>
            <pc:docMk/>
            <pc:sldMk cId="1903860784" sldId="338"/>
            <ac:picMk id="23" creationId="{648C92D5-0DDA-D5BE-17AF-EA410CCB5EEE}"/>
          </ac:picMkLst>
        </pc:picChg>
        <pc:picChg chg="add del mod">
          <ac:chgData name="Kaua Enrico Pasti Altran" userId="4ba1b9ae-2326-4de5-88a9-fb37890b3cbc" providerId="ADAL" clId="{C0D3448F-0980-4DCF-927C-82EA99AA5EE5}" dt="2022-12-08T22:15:18.302" v="5008" actId="21"/>
          <ac:picMkLst>
            <pc:docMk/>
            <pc:sldMk cId="1903860784" sldId="338"/>
            <ac:picMk id="24" creationId="{CFC31E09-A176-8215-6B0F-995D02FDB73D}"/>
          </ac:picMkLst>
        </pc:picChg>
      </pc:sldChg>
      <pc:sldChg chg="addSp delSp modSp add mod ord modTransition">
        <pc:chgData name="Kaua Enrico Pasti Altran" userId="4ba1b9ae-2326-4de5-88a9-fb37890b3cbc" providerId="ADAL" clId="{C0D3448F-0980-4DCF-927C-82EA99AA5EE5}" dt="2022-12-09T02:13:20.582" v="6134" actId="478"/>
        <pc:sldMkLst>
          <pc:docMk/>
          <pc:sldMk cId="1884445008" sldId="339"/>
        </pc:sldMkLst>
        <pc:spChg chg="add del mod">
          <ac:chgData name="Kaua Enrico Pasti Altran" userId="4ba1b9ae-2326-4de5-88a9-fb37890b3cbc" providerId="ADAL" clId="{C0D3448F-0980-4DCF-927C-82EA99AA5EE5}" dt="2022-12-09T02:13:20.582" v="6134" actId="478"/>
          <ac:spMkLst>
            <pc:docMk/>
            <pc:sldMk cId="1884445008" sldId="339"/>
            <ac:spMk id="2" creationId="{BEAE8E53-BDFC-5EB3-43F0-148D5474252D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5" creationId="{2EBAD0DD-EA9D-68E0-C018-6F7E09D21E04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6" creationId="{838C6E36-C89B-590E-5B82-4775A3045D79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7" creationId="{09D5B162-A681-9A59-E9FF-5E99D38FC0ED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8" creationId="{926C58F6-051B-5508-5DF4-A7DA63993641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9" creationId="{5783F022-2B11-C97D-A2D4-6C70AAF492C8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0" creationId="{64196AF2-15A0-1448-74C9-99F9C93BC673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1" creationId="{AF62F269-529E-20CC-4A32-84FA613DC4C8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2" creationId="{982EAFE0-2A7D-F6C8-3849-F7AA4BF512EA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3" creationId="{55452746-9C0F-E997-50B0-14C424519DC6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4" creationId="{ED36B045-F2DD-537B-56E0-AD35F1E06C59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5" creationId="{CFC10DEB-2F97-7105-7EB0-00C99CB2E98C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6" creationId="{8475610E-C6DF-2B06-BB41-3BE587BAE9D4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7" creationId="{D8AF785B-3E72-B83E-9709-7FBC664FD634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8" creationId="{BA043A7E-B53F-891F-A29C-648CAC2D18F9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19" creationId="{DE59B13D-11C5-17F8-7E5C-C925BF579EAC}"/>
          </ac:spMkLst>
        </pc:spChg>
        <pc:spChg chg="mod">
          <ac:chgData name="Kaua Enrico Pasti Altran" userId="4ba1b9ae-2326-4de5-88a9-fb37890b3cbc" providerId="ADAL" clId="{C0D3448F-0980-4DCF-927C-82EA99AA5EE5}" dt="2022-12-08T20:43:17.244" v="3641"/>
          <ac:spMkLst>
            <pc:docMk/>
            <pc:sldMk cId="1884445008" sldId="339"/>
            <ac:spMk id="20" creationId="{46C304F3-7DD3-7272-637C-F68CB41EEBE2}"/>
          </ac:spMkLst>
        </pc:spChg>
        <pc:spChg chg="add mod">
          <ac:chgData name="Kaua Enrico Pasti Altran" userId="4ba1b9ae-2326-4de5-88a9-fb37890b3cbc" providerId="ADAL" clId="{C0D3448F-0980-4DCF-927C-82EA99AA5EE5}" dt="2022-12-09T02:05:26.180" v="6091" actId="207"/>
          <ac:spMkLst>
            <pc:docMk/>
            <pc:sldMk cId="1884445008" sldId="339"/>
            <ac:spMk id="21" creationId="{04CAC83A-E963-6C07-0E01-A72B69C6DCEA}"/>
          </ac:spMkLst>
        </pc:spChg>
        <pc:grpChg chg="add mod">
          <ac:chgData name="Kaua Enrico Pasti Altran" userId="4ba1b9ae-2326-4de5-88a9-fb37890b3cbc" providerId="ADAL" clId="{C0D3448F-0980-4DCF-927C-82EA99AA5EE5}" dt="2022-12-08T20:43:24.913" v="3658" actId="1036"/>
          <ac:grpSpMkLst>
            <pc:docMk/>
            <pc:sldMk cId="1884445008" sldId="339"/>
            <ac:grpSpMk id="4" creationId="{680FB6E4-6F64-F90C-42E3-D9AF6B273444}"/>
          </ac:grpSpMkLst>
        </pc:grpChg>
        <pc:picChg chg="add mod">
          <ac:chgData name="Kaua Enrico Pasti Altran" userId="4ba1b9ae-2326-4de5-88a9-fb37890b3cbc" providerId="ADAL" clId="{C0D3448F-0980-4DCF-927C-82EA99AA5EE5}" dt="2022-12-08T20:43:04.648" v="3640" actId="1076"/>
          <ac:picMkLst>
            <pc:docMk/>
            <pc:sldMk cId="1884445008" sldId="339"/>
            <ac:picMk id="3" creationId="{BDA5BD92-1AE1-980D-764A-847B0834092F}"/>
          </ac:picMkLst>
        </pc:picChg>
        <pc:picChg chg="add del mod">
          <ac:chgData name="Kaua Enrico Pasti Altran" userId="4ba1b9ae-2326-4de5-88a9-fb37890b3cbc" providerId="ADAL" clId="{C0D3448F-0980-4DCF-927C-82EA99AA5EE5}" dt="2022-12-08T20:45:04.384" v="3794" actId="478"/>
          <ac:picMkLst>
            <pc:docMk/>
            <pc:sldMk cId="1884445008" sldId="339"/>
            <ac:picMk id="23" creationId="{AEC52E3E-7BE1-001A-2951-C9D8D82EC8C6}"/>
          </ac:picMkLst>
        </pc:picChg>
        <pc:picChg chg="add mod">
          <ac:chgData name="Kaua Enrico Pasti Altran" userId="4ba1b9ae-2326-4de5-88a9-fb37890b3cbc" providerId="ADAL" clId="{C0D3448F-0980-4DCF-927C-82EA99AA5EE5}" dt="2022-12-08T20:45:33.477" v="3801" actId="1076"/>
          <ac:picMkLst>
            <pc:docMk/>
            <pc:sldMk cId="1884445008" sldId="339"/>
            <ac:picMk id="25" creationId="{ABCACC01-C309-3C12-8618-DEE36724CF42}"/>
          </ac:picMkLst>
        </pc:picChg>
        <pc:picChg chg="add del mod">
          <ac:chgData name="Kaua Enrico Pasti Altran" userId="4ba1b9ae-2326-4de5-88a9-fb37890b3cbc" providerId="ADAL" clId="{C0D3448F-0980-4DCF-927C-82EA99AA5EE5}" dt="2022-12-08T22:20:05.176" v="5077" actId="478"/>
          <ac:picMkLst>
            <pc:docMk/>
            <pc:sldMk cId="1884445008" sldId="339"/>
            <ac:picMk id="26" creationId="{B5BFEBB7-691A-5CAB-AEC6-A7731B40D8A3}"/>
          </ac:picMkLst>
        </pc:picChg>
      </pc:sldChg>
      <pc:sldChg chg="addSp delSp modSp new del mod">
        <pc:chgData name="Kaua Enrico Pasti Altran" userId="4ba1b9ae-2326-4de5-88a9-fb37890b3cbc" providerId="ADAL" clId="{C0D3448F-0980-4DCF-927C-82EA99AA5EE5}" dt="2022-12-08T21:59:12.289" v="4838" actId="47"/>
        <pc:sldMkLst>
          <pc:docMk/>
          <pc:sldMk cId="1202646516" sldId="340"/>
        </pc:sldMkLst>
        <pc:spChg chg="del">
          <ac:chgData name="Kaua Enrico Pasti Altran" userId="4ba1b9ae-2326-4de5-88a9-fb37890b3cbc" providerId="ADAL" clId="{C0D3448F-0980-4DCF-927C-82EA99AA5EE5}" dt="2022-11-25T23:37:40.208" v="3156" actId="478"/>
          <ac:spMkLst>
            <pc:docMk/>
            <pc:sldMk cId="1202646516" sldId="340"/>
            <ac:spMk id="2" creationId="{B681F1D8-96E4-FD38-25AE-EC0069FCCDB7}"/>
          </ac:spMkLst>
        </pc:spChg>
        <pc:spChg chg="add del mod">
          <ac:chgData name="Kaua Enrico Pasti Altran" userId="4ba1b9ae-2326-4de5-88a9-fb37890b3cbc" providerId="ADAL" clId="{C0D3448F-0980-4DCF-927C-82EA99AA5EE5}" dt="2022-12-08T21:59:11.283" v="4837"/>
          <ac:spMkLst>
            <pc:docMk/>
            <pc:sldMk cId="1202646516" sldId="340"/>
            <ac:spMk id="3" creationId="{4C60DD52-913B-B615-B97A-4E39EB8742B8}"/>
          </ac:spMkLst>
        </pc:spChg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341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4222029188" sldId="344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0" sldId="345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65426687" sldId="346"/>
        </pc:sldMkLst>
      </pc:sldChg>
      <pc:sldChg chg="del">
        <pc:chgData name="Kaua Enrico Pasti Altran" userId="4ba1b9ae-2326-4de5-88a9-fb37890b3cbc" providerId="ADAL" clId="{C0D3448F-0980-4DCF-927C-82EA99AA5EE5}" dt="2022-12-08T21:58:30.434" v="4829" actId="47"/>
        <pc:sldMkLst>
          <pc:docMk/>
          <pc:sldMk cId="3871860693" sldId="347"/>
        </pc:sldMkLst>
      </pc:sldChg>
      <pc:sldChg chg="addSp delSp modSp mod ord modTransition">
        <pc:chgData name="Kaua Enrico Pasti Altran" userId="4ba1b9ae-2326-4de5-88a9-fb37890b3cbc" providerId="ADAL" clId="{C0D3448F-0980-4DCF-927C-82EA99AA5EE5}" dt="2022-12-09T00:59:18.766" v="5886" actId="1076"/>
        <pc:sldMkLst>
          <pc:docMk/>
          <pc:sldMk cId="1915406891" sldId="348"/>
        </pc:sldMkLst>
        <pc:spChg chg="add del mod">
          <ac:chgData name="Kaua Enrico Pasti Altran" userId="4ba1b9ae-2326-4de5-88a9-fb37890b3cbc" providerId="ADAL" clId="{C0D3448F-0980-4DCF-927C-82EA99AA5EE5}" dt="2022-12-08T20:47:13.637" v="3807" actId="478"/>
          <ac:spMkLst>
            <pc:docMk/>
            <pc:sldMk cId="1915406891" sldId="348"/>
            <ac:spMk id="10" creationId="{CB1C4B75-106E-C1EC-6764-039921F7E932}"/>
          </ac:spMkLst>
        </pc:spChg>
        <pc:spChg chg="add mod">
          <ac:chgData name="Kaua Enrico Pasti Altran" userId="4ba1b9ae-2326-4de5-88a9-fb37890b3cbc" providerId="ADAL" clId="{C0D3448F-0980-4DCF-927C-82EA99AA5EE5}" dt="2022-12-08T21:54:57.136" v="4726" actId="1076"/>
          <ac:spMkLst>
            <pc:docMk/>
            <pc:sldMk cId="1915406891" sldId="348"/>
            <ac:spMk id="15" creationId="{A1C13409-36E0-5A6E-A2E6-FD5B98BBE1C5}"/>
          </ac:spMkLst>
        </pc:spChg>
        <pc:spChg chg="del">
          <ac:chgData name="Kaua Enrico Pasti Altran" userId="4ba1b9ae-2326-4de5-88a9-fb37890b3cbc" providerId="ADAL" clId="{C0D3448F-0980-4DCF-927C-82EA99AA5EE5}" dt="2022-12-08T20:47:10.121" v="3804" actId="478"/>
          <ac:spMkLst>
            <pc:docMk/>
            <pc:sldMk cId="1915406891" sldId="348"/>
            <ac:spMk id="824" creationId="{00000000-0000-0000-0000-000000000000}"/>
          </ac:spMkLst>
        </pc:spChg>
        <pc:spChg chg="del">
          <ac:chgData name="Kaua Enrico Pasti Altran" userId="4ba1b9ae-2326-4de5-88a9-fb37890b3cbc" providerId="ADAL" clId="{C0D3448F-0980-4DCF-927C-82EA99AA5EE5}" dt="2022-12-08T20:47:12.274" v="3806" actId="478"/>
          <ac:spMkLst>
            <pc:docMk/>
            <pc:sldMk cId="1915406891" sldId="348"/>
            <ac:spMk id="833" creationId="{00000000-0000-0000-0000-000000000000}"/>
          </ac:spMkLst>
        </pc:spChg>
        <pc:grpChg chg="mod">
          <ac:chgData name="Kaua Enrico Pasti Altran" userId="4ba1b9ae-2326-4de5-88a9-fb37890b3cbc" providerId="ADAL" clId="{C0D3448F-0980-4DCF-927C-82EA99AA5EE5}" dt="2022-12-08T20:48:13.319" v="3823" actId="1076"/>
          <ac:grpSpMkLst>
            <pc:docMk/>
            <pc:sldMk cId="1915406891" sldId="348"/>
            <ac:grpSpMk id="3" creationId="{6459DF66-B58C-7FC1-7D8E-181B96BA0ADE}"/>
          </ac:grpSpMkLst>
        </pc:grpChg>
        <pc:grpChg chg="mod">
          <ac:chgData name="Kaua Enrico Pasti Altran" userId="4ba1b9ae-2326-4de5-88a9-fb37890b3cbc" providerId="ADAL" clId="{C0D3448F-0980-4DCF-927C-82EA99AA5EE5}" dt="2022-12-08T20:48:14.476" v="3824" actId="1076"/>
          <ac:grpSpMkLst>
            <pc:docMk/>
            <pc:sldMk cId="1915406891" sldId="348"/>
            <ac:grpSpMk id="838" creationId="{00000000-0000-0000-0000-000000000000}"/>
          </ac:grpSpMkLst>
        </pc:grpChg>
        <pc:picChg chg="add mod">
          <ac:chgData name="Kaua Enrico Pasti Altran" userId="4ba1b9ae-2326-4de5-88a9-fb37890b3cbc" providerId="ADAL" clId="{C0D3448F-0980-4DCF-927C-82EA99AA5EE5}" dt="2022-12-09T00:59:18.766" v="5886" actId="1076"/>
          <ac:picMkLst>
            <pc:docMk/>
            <pc:sldMk cId="1915406891" sldId="348"/>
            <ac:picMk id="2" creationId="{1686CCBF-794D-3127-FC49-DB7BC33E1865}"/>
          </ac:picMkLst>
        </pc:picChg>
        <pc:picChg chg="del">
          <ac:chgData name="Kaua Enrico Pasti Altran" userId="4ba1b9ae-2326-4de5-88a9-fb37890b3cbc" providerId="ADAL" clId="{C0D3448F-0980-4DCF-927C-82EA99AA5EE5}" dt="2022-12-08T20:47:14.367" v="3808" actId="478"/>
          <ac:picMkLst>
            <pc:docMk/>
            <pc:sldMk cId="1915406891" sldId="348"/>
            <ac:picMk id="9" creationId="{BA2C11D9-6AE4-A688-D318-43DD766B30D0}"/>
          </ac:picMkLst>
        </pc:picChg>
        <pc:picChg chg="mod">
          <ac:chgData name="Kaua Enrico Pasti Altran" userId="4ba1b9ae-2326-4de5-88a9-fb37890b3cbc" providerId="ADAL" clId="{C0D3448F-0980-4DCF-927C-82EA99AA5EE5}" dt="2022-12-08T20:47:25.622" v="3813" actId="1076"/>
          <ac:picMkLst>
            <pc:docMk/>
            <pc:sldMk cId="1915406891" sldId="348"/>
            <ac:picMk id="11" creationId="{9F72484F-4504-3A2A-FBE4-E47410FA6397}"/>
          </ac:picMkLst>
        </pc:picChg>
        <pc:picChg chg="add mod">
          <ac:chgData name="Kaua Enrico Pasti Altran" userId="4ba1b9ae-2326-4de5-88a9-fb37890b3cbc" providerId="ADAL" clId="{C0D3448F-0980-4DCF-927C-82EA99AA5EE5}" dt="2022-12-08T20:47:47.356" v="3820" actId="1076"/>
          <ac:picMkLst>
            <pc:docMk/>
            <pc:sldMk cId="1915406891" sldId="348"/>
            <ac:picMk id="12" creationId="{7A796F7D-1361-57E4-229E-460D70CF8775}"/>
          </ac:picMkLst>
        </pc:picChg>
        <pc:picChg chg="add mod">
          <ac:chgData name="Kaua Enrico Pasti Altran" userId="4ba1b9ae-2326-4de5-88a9-fb37890b3cbc" providerId="ADAL" clId="{C0D3448F-0980-4DCF-927C-82EA99AA5EE5}" dt="2022-12-08T20:48:33.006" v="3833" actId="1076"/>
          <ac:picMkLst>
            <pc:docMk/>
            <pc:sldMk cId="1915406891" sldId="348"/>
            <ac:picMk id="13" creationId="{DC98545E-6C0C-3EBD-221E-A5C11E87F0C2}"/>
          </ac:picMkLst>
        </pc:picChg>
        <pc:picChg chg="add mod">
          <ac:chgData name="Kaua Enrico Pasti Altran" userId="4ba1b9ae-2326-4de5-88a9-fb37890b3cbc" providerId="ADAL" clId="{C0D3448F-0980-4DCF-927C-82EA99AA5EE5}" dt="2022-12-08T20:48:31.685" v="3832" actId="1076"/>
          <ac:picMkLst>
            <pc:docMk/>
            <pc:sldMk cId="1915406891" sldId="348"/>
            <ac:picMk id="14" creationId="{865ED347-00D0-60C2-2089-A2F3360F08FC}"/>
          </ac:picMkLst>
        </pc:picChg>
      </pc:sldChg>
      <pc:sldChg chg="addSp delSp modSp add mod modTransition modAnim modNotesTx">
        <pc:chgData name="Kaua Enrico Pasti Altran" userId="4ba1b9ae-2326-4de5-88a9-fb37890b3cbc" providerId="ADAL" clId="{C0D3448F-0980-4DCF-927C-82EA99AA5EE5}" dt="2022-12-09T01:34:08.906" v="5896"/>
        <pc:sldMkLst>
          <pc:docMk/>
          <pc:sldMk cId="2230928579" sldId="349"/>
        </pc:sldMkLst>
        <pc:spChg chg="mod">
          <ac:chgData name="Kaua Enrico Pasti Altran" userId="4ba1b9ae-2326-4de5-88a9-fb37890b3cbc" providerId="ADAL" clId="{C0D3448F-0980-4DCF-927C-82EA99AA5EE5}" dt="2022-12-08T21:22:33.234" v="4247" actId="14100"/>
          <ac:spMkLst>
            <pc:docMk/>
            <pc:sldMk cId="2230928579" sldId="349"/>
            <ac:spMk id="10" creationId="{22EC3158-C988-8FD3-1508-93E95EDA5B0B}"/>
          </ac:spMkLst>
        </pc:spChg>
        <pc:spChg chg="mod">
          <ac:chgData name="Kaua Enrico Pasti Altran" userId="4ba1b9ae-2326-4de5-88a9-fb37890b3cbc" providerId="ADAL" clId="{C0D3448F-0980-4DCF-927C-82EA99AA5EE5}" dt="2022-12-08T21:26:01.955" v="4396" actId="255"/>
          <ac:spMkLst>
            <pc:docMk/>
            <pc:sldMk cId="2230928579" sldId="349"/>
            <ac:spMk id="13" creationId="{3FE2C58E-D249-A1B9-C05B-72314B91C1A5}"/>
          </ac:spMkLst>
        </pc:spChg>
        <pc:spChg chg="mod">
          <ac:chgData name="Kaua Enrico Pasti Altran" userId="4ba1b9ae-2326-4de5-88a9-fb37890b3cbc" providerId="ADAL" clId="{C0D3448F-0980-4DCF-927C-82EA99AA5EE5}" dt="2022-12-08T21:25:47.837" v="4392" actId="1076"/>
          <ac:spMkLst>
            <pc:docMk/>
            <pc:sldMk cId="2230928579" sldId="349"/>
            <ac:spMk id="20" creationId="{B7570D88-6862-E6D9-82E2-AB4393032E20}"/>
          </ac:spMkLst>
        </pc:spChg>
        <pc:picChg chg="add mod ord">
          <ac:chgData name="Kaua Enrico Pasti Altran" userId="4ba1b9ae-2326-4de5-88a9-fb37890b3cbc" providerId="ADAL" clId="{C0D3448F-0980-4DCF-927C-82EA99AA5EE5}" dt="2022-12-08T21:34:16.786" v="4418" actId="14861"/>
          <ac:picMkLst>
            <pc:docMk/>
            <pc:sldMk cId="2230928579" sldId="349"/>
            <ac:picMk id="3" creationId="{085CBCE1-5D64-27C0-FD28-45BE9160E289}"/>
          </ac:picMkLst>
        </pc:picChg>
        <pc:picChg chg="add mod">
          <ac:chgData name="Kaua Enrico Pasti Altran" userId="4ba1b9ae-2326-4de5-88a9-fb37890b3cbc" providerId="ADAL" clId="{C0D3448F-0980-4DCF-927C-82EA99AA5EE5}" dt="2022-12-08T21:34:09.071" v="4417" actId="1440"/>
          <ac:picMkLst>
            <pc:docMk/>
            <pc:sldMk cId="2230928579" sldId="349"/>
            <ac:picMk id="5" creationId="{F71E3952-D31A-0114-30F9-28A8BB60C58B}"/>
          </ac:picMkLst>
        </pc:picChg>
        <pc:picChg chg="add mod">
          <ac:chgData name="Kaua Enrico Pasti Altran" userId="4ba1b9ae-2326-4de5-88a9-fb37890b3cbc" providerId="ADAL" clId="{C0D3448F-0980-4DCF-927C-82EA99AA5EE5}" dt="2022-12-08T21:44:36.788" v="4428" actId="1440"/>
          <ac:picMkLst>
            <pc:docMk/>
            <pc:sldMk cId="2230928579" sldId="349"/>
            <ac:picMk id="6" creationId="{16B0AA17-CF8D-1668-9BC3-7E27EDFAC9CB}"/>
          </ac:picMkLst>
        </pc:picChg>
        <pc:picChg chg="del">
          <ac:chgData name="Kaua Enrico Pasti Altran" userId="4ba1b9ae-2326-4de5-88a9-fb37890b3cbc" providerId="ADAL" clId="{C0D3448F-0980-4DCF-927C-82EA99AA5EE5}" dt="2022-12-08T21:33:14.221" v="4397" actId="478"/>
          <ac:picMkLst>
            <pc:docMk/>
            <pc:sldMk cId="2230928579" sldId="349"/>
            <ac:picMk id="12" creationId="{F1E63700-B96D-BFE5-B3CB-4033B0A36CBC}"/>
          </ac:picMkLst>
        </pc:picChg>
        <pc:picChg chg="del">
          <ac:chgData name="Kaua Enrico Pasti Altran" userId="4ba1b9ae-2326-4de5-88a9-fb37890b3cbc" providerId="ADAL" clId="{C0D3448F-0980-4DCF-927C-82EA99AA5EE5}" dt="2022-12-08T21:22:40.203" v="4248" actId="478"/>
          <ac:picMkLst>
            <pc:docMk/>
            <pc:sldMk cId="2230928579" sldId="349"/>
            <ac:picMk id="15" creationId="{7A701282-341D-7902-8EA9-F3DC73E1F4D1}"/>
          </ac:picMkLst>
        </pc:picChg>
        <pc:picChg chg="del">
          <ac:chgData name="Kaua Enrico Pasti Altran" userId="4ba1b9ae-2326-4de5-88a9-fb37890b3cbc" providerId="ADAL" clId="{C0D3448F-0980-4DCF-927C-82EA99AA5EE5}" dt="2022-12-08T21:33:16.072" v="4399" actId="478"/>
          <ac:picMkLst>
            <pc:docMk/>
            <pc:sldMk cId="2230928579" sldId="349"/>
            <ac:picMk id="17" creationId="{171D439F-9389-26B5-AD70-FDAF7FBE940D}"/>
          </ac:picMkLst>
        </pc:picChg>
        <pc:picChg chg="del">
          <ac:chgData name="Kaua Enrico Pasti Altran" userId="4ba1b9ae-2326-4de5-88a9-fb37890b3cbc" providerId="ADAL" clId="{C0D3448F-0980-4DCF-927C-82EA99AA5EE5}" dt="2022-12-08T21:33:15.637" v="4398" actId="478"/>
          <ac:picMkLst>
            <pc:docMk/>
            <pc:sldMk cId="2230928579" sldId="349"/>
            <ac:picMk id="19" creationId="{03F96846-02DF-FF04-2C23-AB7D8F72D2C9}"/>
          </ac:picMkLst>
        </pc:picChg>
        <pc:picChg chg="del mod">
          <ac:chgData name="Kaua Enrico Pasti Altran" userId="4ba1b9ae-2326-4de5-88a9-fb37890b3cbc" providerId="ADAL" clId="{C0D3448F-0980-4DCF-927C-82EA99AA5EE5}" dt="2022-12-08T21:24:31.926" v="4341" actId="478"/>
          <ac:picMkLst>
            <pc:docMk/>
            <pc:sldMk cId="2230928579" sldId="349"/>
            <ac:picMk id="1026" creationId="{28218FD1-6E47-E5A6-FCB2-C256776DE003}"/>
          </ac:picMkLst>
        </pc:picChg>
        <pc:picChg chg="add mod">
          <ac:chgData name="Kaua Enrico Pasti Altran" userId="4ba1b9ae-2326-4de5-88a9-fb37890b3cbc" providerId="ADAL" clId="{C0D3448F-0980-4DCF-927C-82EA99AA5EE5}" dt="2022-12-08T21:25:52.291" v="4394" actId="1076"/>
          <ac:picMkLst>
            <pc:docMk/>
            <pc:sldMk cId="2230928579" sldId="349"/>
            <ac:picMk id="2050" creationId="{365DF30F-9482-8EB9-D68B-0FD68F33ECF5}"/>
          </ac:picMkLst>
        </pc:picChg>
        <pc:picChg chg="add mod">
          <ac:chgData name="Kaua Enrico Pasti Altran" userId="4ba1b9ae-2326-4de5-88a9-fb37890b3cbc" providerId="ADAL" clId="{C0D3448F-0980-4DCF-927C-82EA99AA5EE5}" dt="2022-12-08T21:25:40.717" v="4390" actId="1076"/>
          <ac:picMkLst>
            <pc:docMk/>
            <pc:sldMk cId="2230928579" sldId="349"/>
            <ac:picMk id="2052" creationId="{1F9551D0-1CC0-C002-7F50-A2A9DF26931F}"/>
          </ac:picMkLst>
        </pc:picChg>
      </pc:sldChg>
      <pc:sldChg chg="addSp delSp modSp new del mod modClrScheme chgLayout">
        <pc:chgData name="Kaua Enrico Pasti Altran" userId="4ba1b9ae-2326-4de5-88a9-fb37890b3cbc" providerId="ADAL" clId="{C0D3448F-0980-4DCF-927C-82EA99AA5EE5}" dt="2022-12-08T22:12:08.318" v="4973" actId="47"/>
        <pc:sldMkLst>
          <pc:docMk/>
          <pc:sldMk cId="700743290" sldId="350"/>
        </pc:sldMkLst>
        <pc:spChg chg="del mod ord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2" creationId="{EF13B6BA-2CF0-D171-BF2F-7F74F5D7B2A6}"/>
          </ac:spMkLst>
        </pc:spChg>
        <pc:spChg chg="del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3" creationId="{6D6158C2-5AE7-FB6D-7ED4-9AFD62D9A4C6}"/>
          </ac:spMkLst>
        </pc:spChg>
        <pc:spChg chg="del mod ord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4" creationId="{30955038-779E-94E1-8769-8D0EA09B7188}"/>
          </ac:spMkLst>
        </pc:spChg>
        <pc:spChg chg="del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5" creationId="{C38CB9A8-AB9B-BB22-9BA4-07F8A94585F4}"/>
          </ac:spMkLst>
        </pc:spChg>
        <pc:spChg chg="del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6" creationId="{B0CEB57B-26FD-D12C-2716-2BD7F3A477F8}"/>
          </ac:spMkLst>
        </pc:spChg>
        <pc:spChg chg="del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7" creationId="{334B2375-3E98-7881-10DF-D36455BAB5DC}"/>
          </ac:spMkLst>
        </pc:spChg>
        <pc:spChg chg="del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8" creationId="{EACA2F19-4A50-ECE2-3FD8-2A4D99636C54}"/>
          </ac:spMkLst>
        </pc:spChg>
        <pc:spChg chg="add mod ord">
          <ac:chgData name="Kaua Enrico Pasti Altran" userId="4ba1b9ae-2326-4de5-88a9-fb37890b3cbc" providerId="ADAL" clId="{C0D3448F-0980-4DCF-927C-82EA99AA5EE5}" dt="2022-12-08T21:56:56.613" v="4756" actId="20577"/>
          <ac:spMkLst>
            <pc:docMk/>
            <pc:sldMk cId="700743290" sldId="350"/>
            <ac:spMk id="9" creationId="{EC61C0D6-597A-0607-E9FF-8CAE1BA11D58}"/>
          </ac:spMkLst>
        </pc:spChg>
        <pc:spChg chg="add mod ord">
          <ac:chgData name="Kaua Enrico Pasti Altran" userId="4ba1b9ae-2326-4de5-88a9-fb37890b3cbc" providerId="ADAL" clId="{C0D3448F-0980-4DCF-927C-82EA99AA5EE5}" dt="2022-12-08T21:56:49.583" v="4729" actId="700"/>
          <ac:spMkLst>
            <pc:docMk/>
            <pc:sldMk cId="700743290" sldId="350"/>
            <ac:spMk id="10" creationId="{A71A19B1-CED8-5B73-884C-15D759B8262B}"/>
          </ac:spMkLst>
        </pc:spChg>
      </pc:sldChg>
      <pc:sldChg chg="addSp delSp modSp new mod modTransition modClrScheme modAnim chgLayout">
        <pc:chgData name="Kaua Enrico Pasti Altran" userId="4ba1b9ae-2326-4de5-88a9-fb37890b3cbc" providerId="ADAL" clId="{C0D3448F-0980-4DCF-927C-82EA99AA5EE5}" dt="2022-12-09T02:03:30.017" v="6075" actId="207"/>
        <pc:sldMkLst>
          <pc:docMk/>
          <pc:sldMk cId="657792688" sldId="351"/>
        </pc:sldMkLst>
        <pc:spChg chg="mod ord">
          <ac:chgData name="Kaua Enrico Pasti Altran" userId="4ba1b9ae-2326-4de5-88a9-fb37890b3cbc" providerId="ADAL" clId="{C0D3448F-0980-4DCF-927C-82EA99AA5EE5}" dt="2022-12-09T00:58:37.507" v="5865" actId="1076"/>
          <ac:spMkLst>
            <pc:docMk/>
            <pc:sldMk cId="657792688" sldId="351"/>
            <ac:spMk id="2" creationId="{6049E827-D201-1F71-79BA-31F6C2D9B48D}"/>
          </ac:spMkLst>
        </pc:spChg>
        <pc:spChg chg="add del mod ord">
          <ac:chgData name="Kaua Enrico Pasti Altran" userId="4ba1b9ae-2326-4de5-88a9-fb37890b3cbc" providerId="ADAL" clId="{C0D3448F-0980-4DCF-927C-82EA99AA5EE5}" dt="2022-12-09T00:47:35.201" v="5151" actId="700"/>
          <ac:spMkLst>
            <pc:docMk/>
            <pc:sldMk cId="657792688" sldId="351"/>
            <ac:spMk id="3" creationId="{CB2DE846-8AFB-8890-D7EE-6E248335F3FA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4" creationId="{1C24F9DC-C177-3766-704B-E76ED9FC486C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5" creationId="{28981065-6C5B-5327-9A58-5420A8FC4B55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6" creationId="{B5C991D2-B6C3-F313-62E7-9B97D6C0BAAB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7" creationId="{2554CF2C-43E1-73F8-E1FD-15B4CB7FABEC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8" creationId="{42AF1AC9-88AD-42CD-B3F7-2D39C5613CD3}"/>
          </ac:spMkLst>
        </pc:spChg>
        <pc:spChg chg="add del mod ord">
          <ac:chgData name="Kaua Enrico Pasti Altran" userId="4ba1b9ae-2326-4de5-88a9-fb37890b3cbc" providerId="ADAL" clId="{C0D3448F-0980-4DCF-927C-82EA99AA5EE5}" dt="2022-12-09T00:47:44.921" v="5153" actId="478"/>
          <ac:spMkLst>
            <pc:docMk/>
            <pc:sldMk cId="657792688" sldId="351"/>
            <ac:spMk id="9" creationId="{09B99DC7-1577-14C7-9A8A-118744906CA0}"/>
          </ac:spMkLst>
        </pc:spChg>
        <pc:spChg chg="add mod">
          <ac:chgData name="Kaua Enrico Pasti Altran" userId="4ba1b9ae-2326-4de5-88a9-fb37890b3cbc" providerId="ADAL" clId="{C0D3448F-0980-4DCF-927C-82EA99AA5EE5}" dt="2022-12-09T00:58:44.778" v="5878" actId="1037"/>
          <ac:spMkLst>
            <pc:docMk/>
            <pc:sldMk cId="657792688" sldId="351"/>
            <ac:spMk id="10" creationId="{7F4364DF-23F2-0A14-A2F6-3800E840C9E6}"/>
          </ac:spMkLst>
        </pc:spChg>
        <pc:spChg chg="add mod">
          <ac:chgData name="Kaua Enrico Pasti Altran" userId="4ba1b9ae-2326-4de5-88a9-fb37890b3cbc" providerId="ADAL" clId="{C0D3448F-0980-4DCF-927C-82EA99AA5EE5}" dt="2022-12-09T02:03:30.017" v="6075" actId="207"/>
          <ac:spMkLst>
            <pc:docMk/>
            <pc:sldMk cId="657792688" sldId="351"/>
            <ac:spMk id="11" creationId="{B84CA001-C24F-907B-D620-68BE58D4A4B2}"/>
          </ac:spMkLst>
        </pc:spChg>
        <pc:spChg chg="add mod">
          <ac:chgData name="Kaua Enrico Pasti Altran" userId="4ba1b9ae-2326-4de5-88a9-fb37890b3cbc" providerId="ADAL" clId="{C0D3448F-0980-4DCF-927C-82EA99AA5EE5}" dt="2022-12-09T00:58:31.796" v="5864" actId="1076"/>
          <ac:spMkLst>
            <pc:docMk/>
            <pc:sldMk cId="657792688" sldId="351"/>
            <ac:spMk id="12" creationId="{F6846659-A0F4-36BA-4D5E-A478294226EC}"/>
          </ac:spMkLst>
        </pc:spChg>
        <pc:spChg chg="add mod">
          <ac:chgData name="Kaua Enrico Pasti Altran" userId="4ba1b9ae-2326-4de5-88a9-fb37890b3cbc" providerId="ADAL" clId="{C0D3448F-0980-4DCF-927C-82EA99AA5EE5}" dt="2022-12-09T00:58:31.796" v="5864" actId="1076"/>
          <ac:spMkLst>
            <pc:docMk/>
            <pc:sldMk cId="657792688" sldId="351"/>
            <ac:spMk id="13" creationId="{40F6F8A7-40BA-102D-162A-66C2D2E883F5}"/>
          </ac:spMkLst>
        </pc:spChg>
        <pc:spChg chg="add mod">
          <ac:chgData name="Kaua Enrico Pasti Altran" userId="4ba1b9ae-2326-4de5-88a9-fb37890b3cbc" providerId="ADAL" clId="{C0D3448F-0980-4DCF-927C-82EA99AA5EE5}" dt="2022-12-09T00:58:31.796" v="5864" actId="1076"/>
          <ac:spMkLst>
            <pc:docMk/>
            <pc:sldMk cId="657792688" sldId="351"/>
            <ac:spMk id="14" creationId="{5B3AA501-A14F-0281-86EC-133C5E7FDA7A}"/>
          </ac:spMkLst>
        </pc:spChg>
        <pc:spChg chg="add mod">
          <ac:chgData name="Kaua Enrico Pasti Altran" userId="4ba1b9ae-2326-4de5-88a9-fb37890b3cbc" providerId="ADAL" clId="{C0D3448F-0980-4DCF-927C-82EA99AA5EE5}" dt="2022-12-09T01:55:37.632" v="6030" actId="1076"/>
          <ac:spMkLst>
            <pc:docMk/>
            <pc:sldMk cId="657792688" sldId="351"/>
            <ac:spMk id="15" creationId="{52A8D9A9-F8EA-F430-94AF-88F72EB27FB6}"/>
          </ac:spMkLst>
        </pc:spChg>
        <pc:spChg chg="add del">
          <ac:chgData name="Kaua Enrico Pasti Altran" userId="4ba1b9ae-2326-4de5-88a9-fb37890b3cbc" providerId="ADAL" clId="{C0D3448F-0980-4DCF-927C-82EA99AA5EE5}" dt="2022-12-09T00:55:12.848" v="5811" actId="11529"/>
          <ac:spMkLst>
            <pc:docMk/>
            <pc:sldMk cId="657792688" sldId="351"/>
            <ac:spMk id="16" creationId="{091AAC80-FCE4-5BEA-35DB-63EEA8A61CA4}"/>
          </ac:spMkLst>
        </pc:spChg>
        <pc:spChg chg="add mod">
          <ac:chgData name="Kaua Enrico Pasti Altran" userId="4ba1b9ae-2326-4de5-88a9-fb37890b3cbc" providerId="ADAL" clId="{C0D3448F-0980-4DCF-927C-82EA99AA5EE5}" dt="2022-12-09T00:57:07.146" v="5837" actId="164"/>
          <ac:spMkLst>
            <pc:docMk/>
            <pc:sldMk cId="657792688" sldId="351"/>
            <ac:spMk id="29" creationId="{3BD6CBE0-2BB9-F21D-DE94-8C3B7695E5B8}"/>
          </ac:spMkLst>
        </pc:spChg>
        <pc:grpChg chg="add mod">
          <ac:chgData name="Kaua Enrico Pasti Altran" userId="4ba1b9ae-2326-4de5-88a9-fb37890b3cbc" providerId="ADAL" clId="{C0D3448F-0980-4DCF-927C-82EA99AA5EE5}" dt="2022-12-09T00:57:53.556" v="5850" actId="1036"/>
          <ac:grpSpMkLst>
            <pc:docMk/>
            <pc:sldMk cId="657792688" sldId="351"/>
            <ac:grpSpMk id="30" creationId="{C97B837E-EF7C-1073-DAAD-1A693507602F}"/>
          </ac:grpSpMkLst>
        </pc:grpChg>
        <pc:picChg chg="add mod">
          <ac:chgData name="Kaua Enrico Pasti Altran" userId="4ba1b9ae-2326-4de5-88a9-fb37890b3cbc" providerId="ADAL" clId="{C0D3448F-0980-4DCF-927C-82EA99AA5EE5}" dt="2022-12-09T00:59:05.679" v="5881" actId="1076"/>
          <ac:picMkLst>
            <pc:docMk/>
            <pc:sldMk cId="657792688" sldId="351"/>
            <ac:picMk id="32" creationId="{D165E099-2950-9149-7BF4-2137D50DB7B8}"/>
          </ac:picMkLst>
        </pc:picChg>
        <pc:cxnChg chg="add mod">
          <ac:chgData name="Kaua Enrico Pasti Altran" userId="4ba1b9ae-2326-4de5-88a9-fb37890b3cbc" providerId="ADAL" clId="{C0D3448F-0980-4DCF-927C-82EA99AA5EE5}" dt="2022-12-09T00:57:26.914" v="5842" actId="692"/>
          <ac:cxnSpMkLst>
            <pc:docMk/>
            <pc:sldMk cId="657792688" sldId="351"/>
            <ac:cxnSpMk id="18" creationId="{F62CDDDF-E94E-D3F3-4A28-E096E1830382}"/>
          </ac:cxnSpMkLst>
        </pc:cxnChg>
        <pc:cxnChg chg="add mod">
          <ac:chgData name="Kaua Enrico Pasti Altran" userId="4ba1b9ae-2326-4de5-88a9-fb37890b3cbc" providerId="ADAL" clId="{C0D3448F-0980-4DCF-927C-82EA99AA5EE5}" dt="2022-12-09T00:57:45.376" v="5847" actId="1035"/>
          <ac:cxnSpMkLst>
            <pc:docMk/>
            <pc:sldMk cId="657792688" sldId="351"/>
            <ac:cxnSpMk id="20" creationId="{04A6D57A-2B80-04BF-83EE-C26055DD1246}"/>
          </ac:cxnSpMkLst>
        </pc:cxnChg>
        <pc:cxnChg chg="add mod">
          <ac:chgData name="Kaua Enrico Pasti Altran" userId="4ba1b9ae-2326-4de5-88a9-fb37890b3cbc" providerId="ADAL" clId="{C0D3448F-0980-4DCF-927C-82EA99AA5EE5}" dt="2022-12-09T00:58:08.790" v="5857" actId="14100"/>
          <ac:cxnSpMkLst>
            <pc:docMk/>
            <pc:sldMk cId="657792688" sldId="351"/>
            <ac:cxnSpMk id="25" creationId="{4FC55CA5-F0F2-07F8-399C-B6E39E89AAB6}"/>
          </ac:cxnSpMkLst>
        </pc:cxnChg>
      </pc:sldChg>
      <pc:sldChg chg="addSp delSp modSp new mod modTransition modClrScheme chgLayout">
        <pc:chgData name="Kaua Enrico Pasti Altran" userId="4ba1b9ae-2326-4de5-88a9-fb37890b3cbc" providerId="ADAL" clId="{C0D3448F-0980-4DCF-927C-82EA99AA5EE5}" dt="2022-12-09T02:11:04.247" v="6127"/>
        <pc:sldMkLst>
          <pc:docMk/>
          <pc:sldMk cId="3859118453" sldId="352"/>
        </pc:sldMkLst>
        <pc:spChg chg="mod ord">
          <ac:chgData name="Kaua Enrico Pasti Altran" userId="4ba1b9ae-2326-4de5-88a9-fb37890b3cbc" providerId="ADAL" clId="{C0D3448F-0980-4DCF-927C-82EA99AA5EE5}" dt="2022-12-09T01:46:17.356" v="5941" actId="1076"/>
          <ac:spMkLst>
            <pc:docMk/>
            <pc:sldMk cId="3859118453" sldId="352"/>
            <ac:spMk id="2" creationId="{6DC16790-6786-D692-1AAB-5BB2F5F72DB1}"/>
          </ac:spMkLst>
        </pc:spChg>
        <pc:spChg chg="add del mod">
          <ac:chgData name="Kaua Enrico Pasti Altran" userId="4ba1b9ae-2326-4de5-88a9-fb37890b3cbc" providerId="ADAL" clId="{C0D3448F-0980-4DCF-927C-82EA99AA5EE5}" dt="2022-12-09T01:45:55.927" v="5900" actId="478"/>
          <ac:spMkLst>
            <pc:docMk/>
            <pc:sldMk cId="3859118453" sldId="352"/>
            <ac:spMk id="3" creationId="{C9E93AE9-402E-C482-0C60-C31BFF360170}"/>
          </ac:spMkLst>
        </pc:spChg>
        <pc:spChg chg="add mod ord">
          <ac:chgData name="Kaua Enrico Pasti Altran" userId="4ba1b9ae-2326-4de5-88a9-fb37890b3cbc" providerId="ADAL" clId="{C0D3448F-0980-4DCF-927C-82EA99AA5EE5}" dt="2022-12-09T01:46:28.157" v="5946" actId="1076"/>
          <ac:spMkLst>
            <pc:docMk/>
            <pc:sldMk cId="3859118453" sldId="352"/>
            <ac:spMk id="4" creationId="{C3C6DF4A-38A7-452D-6408-D32B57F4DB3B}"/>
          </ac:spMkLst>
        </pc:spChg>
        <pc:spChg chg="add mod">
          <ac:chgData name="Kaua Enrico Pasti Altran" userId="4ba1b9ae-2326-4de5-88a9-fb37890b3cbc" providerId="ADAL" clId="{C0D3448F-0980-4DCF-927C-82EA99AA5EE5}" dt="2022-12-09T01:49:12.231" v="5969" actId="1076"/>
          <ac:spMkLst>
            <pc:docMk/>
            <pc:sldMk cId="3859118453" sldId="352"/>
            <ac:spMk id="7" creationId="{1CA18370-B818-CF3F-15DE-CAEBDBFB1BA5}"/>
          </ac:spMkLst>
        </pc:spChg>
        <pc:picChg chg="add mod modCrop">
          <ac:chgData name="Kaua Enrico Pasti Altran" userId="4ba1b9ae-2326-4de5-88a9-fb37890b3cbc" providerId="ADAL" clId="{C0D3448F-0980-4DCF-927C-82EA99AA5EE5}" dt="2022-12-09T01:47:17.644" v="5954" actId="1076"/>
          <ac:picMkLst>
            <pc:docMk/>
            <pc:sldMk cId="3859118453" sldId="352"/>
            <ac:picMk id="5" creationId="{0583EE60-2EAA-8CB0-9887-1DF1E26036E3}"/>
          </ac:picMkLst>
        </pc:picChg>
        <pc:picChg chg="add mod">
          <ac:chgData name="Kaua Enrico Pasti Altran" userId="4ba1b9ae-2326-4de5-88a9-fb37890b3cbc" providerId="ADAL" clId="{C0D3448F-0980-4DCF-927C-82EA99AA5EE5}" dt="2022-12-09T01:49:35.688" v="5975" actId="1076"/>
          <ac:picMkLst>
            <pc:docMk/>
            <pc:sldMk cId="3859118453" sldId="352"/>
            <ac:picMk id="8" creationId="{0FD172D9-39C7-2B8C-9BFB-452B3C00E01F}"/>
          </ac:picMkLst>
        </pc:picChg>
      </pc:sldChg>
      <pc:sldChg chg="addSp delSp modSp add mod modTransition">
        <pc:chgData name="Kaua Enrico Pasti Altran" userId="4ba1b9ae-2326-4de5-88a9-fb37890b3cbc" providerId="ADAL" clId="{C0D3448F-0980-4DCF-927C-82EA99AA5EE5}" dt="2022-12-09T01:47:38.463" v="5961" actId="1076"/>
        <pc:sldMkLst>
          <pc:docMk/>
          <pc:sldMk cId="869141251" sldId="353"/>
        </pc:sldMkLst>
        <pc:spChg chg="add mod">
          <ac:chgData name="Kaua Enrico Pasti Altran" userId="4ba1b9ae-2326-4de5-88a9-fb37890b3cbc" providerId="ADAL" clId="{C0D3448F-0980-4DCF-927C-82EA99AA5EE5}" dt="2022-12-08T22:22:40.753" v="5097" actId="478"/>
          <ac:spMkLst>
            <pc:docMk/>
            <pc:sldMk cId="869141251" sldId="353"/>
            <ac:spMk id="2" creationId="{35613777-6D9F-5B71-A8E8-C92ACF474B15}"/>
          </ac:spMkLst>
        </pc:spChg>
        <pc:spChg chg="add del mod">
          <ac:chgData name="Kaua Enrico Pasti Altran" userId="4ba1b9ae-2326-4de5-88a9-fb37890b3cbc" providerId="ADAL" clId="{C0D3448F-0980-4DCF-927C-82EA99AA5EE5}" dt="2022-12-08T22:01:52.275" v="4925" actId="478"/>
          <ac:spMkLst>
            <pc:docMk/>
            <pc:sldMk cId="869141251" sldId="353"/>
            <ac:spMk id="3" creationId="{EF0E6251-3543-DAB4-217B-2CAFEFB33109}"/>
          </ac:spMkLst>
        </pc:spChg>
        <pc:spChg chg="add mod">
          <ac:chgData name="Kaua Enrico Pasti Altran" userId="4ba1b9ae-2326-4de5-88a9-fb37890b3cbc" providerId="ADAL" clId="{C0D3448F-0980-4DCF-927C-82EA99AA5EE5}" dt="2022-12-08T22:01:56.795" v="4927" actId="1076"/>
          <ac:spMkLst>
            <pc:docMk/>
            <pc:sldMk cId="869141251" sldId="353"/>
            <ac:spMk id="6" creationId="{F50BC717-5031-D8C5-D04A-0A57EAB15E4C}"/>
          </ac:spMkLst>
        </pc:spChg>
        <pc:spChg chg="del">
          <ac:chgData name="Kaua Enrico Pasti Altran" userId="4ba1b9ae-2326-4de5-88a9-fb37890b3cbc" providerId="ADAL" clId="{C0D3448F-0980-4DCF-927C-82EA99AA5EE5}" dt="2022-12-08T22:00:50.469" v="4868" actId="478"/>
          <ac:spMkLst>
            <pc:docMk/>
            <pc:sldMk cId="869141251" sldId="353"/>
            <ac:spMk id="13" creationId="{3FE2C58E-D249-A1B9-C05B-72314B91C1A5}"/>
          </ac:spMkLst>
        </pc:spChg>
        <pc:spChg chg="del mod">
          <ac:chgData name="Kaua Enrico Pasti Altran" userId="4ba1b9ae-2326-4de5-88a9-fb37890b3cbc" providerId="ADAL" clId="{C0D3448F-0980-4DCF-927C-82EA99AA5EE5}" dt="2022-12-08T22:02:12.497" v="4936" actId="478"/>
          <ac:spMkLst>
            <pc:docMk/>
            <pc:sldMk cId="869141251" sldId="353"/>
            <ac:spMk id="20" creationId="{B7570D88-6862-E6D9-82E2-AB4393032E20}"/>
          </ac:spMkLst>
        </pc:spChg>
        <pc:spChg chg="add del mod">
          <ac:chgData name="Kaua Enrico Pasti Altran" userId="4ba1b9ae-2326-4de5-88a9-fb37890b3cbc" providerId="ADAL" clId="{C0D3448F-0980-4DCF-927C-82EA99AA5EE5}" dt="2022-12-08T22:06:35.099" v="4962" actId="478"/>
          <ac:spMkLst>
            <pc:docMk/>
            <pc:sldMk cId="869141251" sldId="353"/>
            <ac:spMk id="23" creationId="{D259556C-DD62-4F66-77A7-6DF25DDCD971}"/>
          </ac:spMkLst>
        </pc:spChg>
        <pc:spChg chg="add mod">
          <ac:chgData name="Kaua Enrico Pasti Altran" userId="4ba1b9ae-2326-4de5-88a9-fb37890b3cbc" providerId="ADAL" clId="{C0D3448F-0980-4DCF-927C-82EA99AA5EE5}" dt="2022-12-09T01:47:38.463" v="5961" actId="1076"/>
          <ac:spMkLst>
            <pc:docMk/>
            <pc:sldMk cId="869141251" sldId="353"/>
            <ac:spMk id="25" creationId="{3ED9384A-96EB-2E83-A552-B2B566311EE1}"/>
          </ac:spMkLst>
        </pc:spChg>
        <pc:grpChg chg="add mod">
          <ac:chgData name="Kaua Enrico Pasti Altran" userId="4ba1b9ae-2326-4de5-88a9-fb37890b3cbc" providerId="ADAL" clId="{C0D3448F-0980-4DCF-927C-82EA99AA5EE5}" dt="2022-12-08T22:22:40.753" v="5097" actId="478"/>
          <ac:grpSpMkLst>
            <pc:docMk/>
            <pc:sldMk cId="869141251" sldId="353"/>
            <ac:grpSpMk id="21" creationId="{BA53FB4A-C021-F448-47D5-EE32912DF8D5}"/>
          </ac:grpSpMkLst>
        </pc:grpChg>
        <pc:picChg chg="add del mod">
          <ac:chgData name="Kaua Enrico Pasti Altran" userId="4ba1b9ae-2326-4de5-88a9-fb37890b3cbc" providerId="ADAL" clId="{C0D3448F-0980-4DCF-927C-82EA99AA5EE5}" dt="2022-12-08T22:01:49.020" v="4924" actId="478"/>
          <ac:picMkLst>
            <pc:docMk/>
            <pc:sldMk cId="869141251" sldId="353"/>
            <ac:picMk id="4" creationId="{BE7FF25E-5F96-CA35-ABE5-DD876138FE1F}"/>
          </ac:picMkLst>
        </pc:picChg>
        <pc:picChg chg="add del mod">
          <ac:chgData name="Kaua Enrico Pasti Altran" userId="4ba1b9ae-2326-4de5-88a9-fb37890b3cbc" providerId="ADAL" clId="{C0D3448F-0980-4DCF-927C-82EA99AA5EE5}" dt="2022-12-08T22:01:43.520" v="4920" actId="478"/>
          <ac:picMkLst>
            <pc:docMk/>
            <pc:sldMk cId="869141251" sldId="353"/>
            <ac:picMk id="5" creationId="{68A372F1-E363-4147-2713-CA05D3464B76}"/>
          </ac:picMkLst>
        </pc:picChg>
        <pc:picChg chg="add del mod">
          <ac:chgData name="Kaua Enrico Pasti Altran" userId="4ba1b9ae-2326-4de5-88a9-fb37890b3cbc" providerId="ADAL" clId="{C0D3448F-0980-4DCF-927C-82EA99AA5EE5}" dt="2022-12-08T22:02:04.177" v="4932" actId="478"/>
          <ac:picMkLst>
            <pc:docMk/>
            <pc:sldMk cId="869141251" sldId="353"/>
            <ac:picMk id="7" creationId="{B4A98B24-D782-246A-700F-B5283993372D}"/>
          </ac:picMkLst>
        </pc:picChg>
        <pc:picChg chg="mod">
          <ac:chgData name="Kaua Enrico Pasti Altran" userId="4ba1b9ae-2326-4de5-88a9-fb37890b3cbc" providerId="ADAL" clId="{C0D3448F-0980-4DCF-927C-82EA99AA5EE5}" dt="2022-12-08T22:01:54.330" v="4926" actId="1076"/>
          <ac:picMkLst>
            <pc:docMk/>
            <pc:sldMk cId="869141251" sldId="353"/>
            <ac:picMk id="12" creationId="{F1E63700-B96D-BFE5-B3CB-4033B0A36CBC}"/>
          </ac:picMkLst>
        </pc:picChg>
        <pc:picChg chg="del">
          <ac:chgData name="Kaua Enrico Pasti Altran" userId="4ba1b9ae-2326-4de5-88a9-fb37890b3cbc" providerId="ADAL" clId="{C0D3448F-0980-4DCF-927C-82EA99AA5EE5}" dt="2022-12-08T22:00:50.937" v="4869" actId="478"/>
          <ac:picMkLst>
            <pc:docMk/>
            <pc:sldMk cId="869141251" sldId="353"/>
            <ac:picMk id="15" creationId="{7A701282-341D-7902-8EA9-F3DC73E1F4D1}"/>
          </ac:picMkLst>
        </pc:picChg>
        <pc:picChg chg="del">
          <ac:chgData name="Kaua Enrico Pasti Altran" userId="4ba1b9ae-2326-4de5-88a9-fb37890b3cbc" providerId="ADAL" clId="{C0D3448F-0980-4DCF-927C-82EA99AA5EE5}" dt="2022-12-08T22:00:51.692" v="4870" actId="478"/>
          <ac:picMkLst>
            <pc:docMk/>
            <pc:sldMk cId="869141251" sldId="353"/>
            <ac:picMk id="17" creationId="{171D439F-9389-26B5-AD70-FDAF7FBE940D}"/>
          </ac:picMkLst>
        </pc:picChg>
        <pc:picChg chg="add mod ord modCrop">
          <ac:chgData name="Kaua Enrico Pasti Altran" userId="4ba1b9ae-2326-4de5-88a9-fb37890b3cbc" providerId="ADAL" clId="{C0D3448F-0980-4DCF-927C-82EA99AA5EE5}" dt="2022-12-09T01:47:33.284" v="5960" actId="1076"/>
          <ac:picMkLst>
            <pc:docMk/>
            <pc:sldMk cId="869141251" sldId="353"/>
            <ac:picMk id="18" creationId="{A6C49D85-93B8-9AEC-654D-EF90C108F224}"/>
          </ac:picMkLst>
        </pc:picChg>
        <pc:picChg chg="del">
          <ac:chgData name="Kaua Enrico Pasti Altran" userId="4ba1b9ae-2326-4de5-88a9-fb37890b3cbc" providerId="ADAL" clId="{C0D3448F-0980-4DCF-927C-82EA99AA5EE5}" dt="2022-12-08T22:00:52.181" v="4871" actId="478"/>
          <ac:picMkLst>
            <pc:docMk/>
            <pc:sldMk cId="869141251" sldId="353"/>
            <ac:picMk id="19" creationId="{03F96846-02DF-FF04-2C23-AB7D8F72D2C9}"/>
          </ac:picMkLst>
        </pc:picChg>
        <pc:picChg chg="add mod">
          <ac:chgData name="Kaua Enrico Pasti Altran" userId="4ba1b9ae-2326-4de5-88a9-fb37890b3cbc" providerId="ADAL" clId="{C0D3448F-0980-4DCF-927C-82EA99AA5EE5}" dt="2022-12-08T22:14:05.935" v="4991" actId="1076"/>
          <ac:picMkLst>
            <pc:docMk/>
            <pc:sldMk cId="869141251" sldId="353"/>
            <ac:picMk id="26" creationId="{C9304CC4-343F-20A1-5D1B-C98A6BCF5B5F}"/>
          </ac:picMkLst>
        </pc:picChg>
        <pc:picChg chg="add del mod">
          <ac:chgData name="Kaua Enrico Pasti Altran" userId="4ba1b9ae-2326-4de5-88a9-fb37890b3cbc" providerId="ADAL" clId="{C0D3448F-0980-4DCF-927C-82EA99AA5EE5}" dt="2022-12-08T22:22:37.718" v="5096" actId="21"/>
          <ac:picMkLst>
            <pc:docMk/>
            <pc:sldMk cId="869141251" sldId="353"/>
            <ac:picMk id="27" creationId="{E9A10969-DA2F-2E0C-7E7B-96616B3418B9}"/>
          </ac:picMkLst>
        </pc:picChg>
        <pc:picChg chg="add mod">
          <ac:chgData name="Kaua Enrico Pasti Altran" userId="4ba1b9ae-2326-4de5-88a9-fb37890b3cbc" providerId="ADAL" clId="{C0D3448F-0980-4DCF-927C-82EA99AA5EE5}" dt="2022-12-08T22:22:42.004" v="5098"/>
          <ac:picMkLst>
            <pc:docMk/>
            <pc:sldMk cId="869141251" sldId="353"/>
            <ac:picMk id="28" creationId="{8C7F2A12-544A-5BE1-5729-F2727C15BB62}"/>
          </ac:picMkLst>
        </pc:picChg>
        <pc:picChg chg="del mod">
          <ac:chgData name="Kaua Enrico Pasti Altran" userId="4ba1b9ae-2326-4de5-88a9-fb37890b3cbc" providerId="ADAL" clId="{C0D3448F-0980-4DCF-927C-82EA99AA5EE5}" dt="2022-12-08T22:22:40.753" v="5097" actId="478"/>
          <ac:picMkLst>
            <pc:docMk/>
            <pc:sldMk cId="869141251" sldId="353"/>
            <ac:picMk id="1026" creationId="{28218FD1-6E47-E5A6-FCB2-C256776DE003}"/>
          </ac:picMkLst>
        </pc:picChg>
        <pc:cxnChg chg="add mod">
          <ac:chgData name="Kaua Enrico Pasti Altran" userId="4ba1b9ae-2326-4de5-88a9-fb37890b3cbc" providerId="ADAL" clId="{C0D3448F-0980-4DCF-927C-82EA99AA5EE5}" dt="2022-12-08T22:22:40.753" v="5097" actId="478"/>
          <ac:cxnSpMkLst>
            <pc:docMk/>
            <pc:sldMk cId="869141251" sldId="353"/>
            <ac:cxnSpMk id="9" creationId="{2D740091-D26C-895B-2EFE-AD4E08752DB4}"/>
          </ac:cxnSpMkLst>
        </pc:cxnChg>
      </pc:sldChg>
      <pc:sldChg chg="addSp delSp modSp new mod modTransition modClrScheme chgLayout">
        <pc:chgData name="Kaua Enrico Pasti Altran" userId="4ba1b9ae-2326-4de5-88a9-fb37890b3cbc" providerId="ADAL" clId="{C0D3448F-0980-4DCF-927C-82EA99AA5EE5}" dt="2022-12-09T02:11:21.482" v="6129"/>
        <pc:sldMkLst>
          <pc:docMk/>
          <pc:sldMk cId="2732685029" sldId="354"/>
        </pc:sldMkLst>
        <pc:spChg chg="mod ord">
          <ac:chgData name="Kaua Enrico Pasti Altran" userId="4ba1b9ae-2326-4de5-88a9-fb37890b3cbc" providerId="ADAL" clId="{C0D3448F-0980-4DCF-927C-82EA99AA5EE5}" dt="2022-12-09T01:50:47.265" v="5999" actId="1076"/>
          <ac:spMkLst>
            <pc:docMk/>
            <pc:sldMk cId="2732685029" sldId="354"/>
            <ac:spMk id="2" creationId="{2D1D533A-6D1E-386C-C866-8A9D0D09146D}"/>
          </ac:spMkLst>
        </pc:spChg>
        <pc:spChg chg="add del mod ord">
          <ac:chgData name="Kaua Enrico Pasti Altran" userId="4ba1b9ae-2326-4de5-88a9-fb37890b3cbc" providerId="ADAL" clId="{C0D3448F-0980-4DCF-927C-82EA99AA5EE5}" dt="2022-12-09T01:49:44.275" v="5976" actId="478"/>
          <ac:spMkLst>
            <pc:docMk/>
            <pc:sldMk cId="2732685029" sldId="354"/>
            <ac:spMk id="3" creationId="{D3F8EE65-4E04-E1BD-6301-6E92CFFF478F}"/>
          </ac:spMkLst>
        </pc:spChg>
        <pc:spChg chg="add mod">
          <ac:chgData name="Kaua Enrico Pasti Altran" userId="4ba1b9ae-2326-4de5-88a9-fb37890b3cbc" providerId="ADAL" clId="{C0D3448F-0980-4DCF-927C-82EA99AA5EE5}" dt="2022-12-09T01:50:39.622" v="5997" actId="1076"/>
          <ac:spMkLst>
            <pc:docMk/>
            <pc:sldMk cId="2732685029" sldId="354"/>
            <ac:spMk id="4" creationId="{DF3482A1-8BE0-1FAC-CB44-236F262CA51C}"/>
          </ac:spMkLst>
        </pc:spChg>
        <pc:spChg chg="add mod">
          <ac:chgData name="Kaua Enrico Pasti Altran" userId="4ba1b9ae-2326-4de5-88a9-fb37890b3cbc" providerId="ADAL" clId="{C0D3448F-0980-4DCF-927C-82EA99AA5EE5}" dt="2022-12-09T01:50:33.794" v="5996" actId="1076"/>
          <ac:spMkLst>
            <pc:docMk/>
            <pc:sldMk cId="2732685029" sldId="354"/>
            <ac:spMk id="5" creationId="{5F2D3FA5-A344-C9E2-FD34-A7319F630179}"/>
          </ac:spMkLst>
        </pc:spChg>
        <pc:spChg chg="add mod">
          <ac:chgData name="Kaua Enrico Pasti Altran" userId="4ba1b9ae-2326-4de5-88a9-fb37890b3cbc" providerId="ADAL" clId="{C0D3448F-0980-4DCF-927C-82EA99AA5EE5}" dt="2022-12-09T01:50:33.794" v="5996" actId="1076"/>
          <ac:spMkLst>
            <pc:docMk/>
            <pc:sldMk cId="2732685029" sldId="354"/>
            <ac:spMk id="6" creationId="{12CBB2A3-8428-F22D-682C-F3D9D654F0D1}"/>
          </ac:spMkLst>
        </pc:spChg>
        <pc:cxnChg chg="add mod">
          <ac:chgData name="Kaua Enrico Pasti Altran" userId="4ba1b9ae-2326-4de5-88a9-fb37890b3cbc" providerId="ADAL" clId="{C0D3448F-0980-4DCF-927C-82EA99AA5EE5}" dt="2022-12-09T01:52:12.550" v="6016" actId="1036"/>
          <ac:cxnSpMkLst>
            <pc:docMk/>
            <pc:sldMk cId="2732685029" sldId="354"/>
            <ac:cxnSpMk id="7" creationId="{8D9FE294-0706-AE3E-7227-49A6DD4353C7}"/>
          </ac:cxnSpMkLst>
        </pc:cxnChg>
      </pc:sldChg>
      <pc:sldChg chg="delSp new mod modTransition setBg">
        <pc:chgData name="Kaua Enrico Pasti Altran" userId="4ba1b9ae-2326-4de5-88a9-fb37890b3cbc" providerId="ADAL" clId="{C0D3448F-0980-4DCF-927C-82EA99AA5EE5}" dt="2022-12-09T02:11:41.065" v="6133"/>
        <pc:sldMkLst>
          <pc:docMk/>
          <pc:sldMk cId="971650474" sldId="355"/>
        </pc:sldMkLst>
        <pc:spChg chg="del">
          <ac:chgData name="Kaua Enrico Pasti Altran" userId="4ba1b9ae-2326-4de5-88a9-fb37890b3cbc" providerId="ADAL" clId="{C0D3448F-0980-4DCF-927C-82EA99AA5EE5}" dt="2022-12-09T02:11:27.260" v="6131" actId="478"/>
          <ac:spMkLst>
            <pc:docMk/>
            <pc:sldMk cId="971650474" sldId="355"/>
            <ac:spMk id="2" creationId="{330C3172-B62A-EFB4-E6A6-4366DC95F043}"/>
          </ac:spMkLst>
        </pc:spChg>
      </pc:sldChg>
      <pc:sldMasterChg chg="modTransition delSldLayout modSldLayout">
        <pc:chgData name="Kaua Enrico Pasti Altran" userId="4ba1b9ae-2326-4de5-88a9-fb37890b3cbc" providerId="ADAL" clId="{C0D3448F-0980-4DCF-927C-82EA99AA5EE5}" dt="2022-12-08T22:13:25.932" v="4983"/>
        <pc:sldMasterMkLst>
          <pc:docMk/>
          <pc:sldMasterMk cId="0" sldId="2147483674"/>
        </pc:sldMasterMkLst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48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49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50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1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2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3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4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5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6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7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58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59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1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62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5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8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4"/>
            <pc:sldLayoutMk cId="0" sldId="2147483669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70"/>
          </pc:sldLayoutMkLst>
        </pc:sldLayoutChg>
        <pc:sldLayoutChg chg="modTransition">
          <pc:chgData name="Kaua Enrico Pasti Altran" userId="4ba1b9ae-2326-4de5-88a9-fb37890b3cbc" providerId="ADAL" clId="{C0D3448F-0980-4DCF-927C-82EA99AA5EE5}" dt="2022-12-08T22:13:25.932" v="4983"/>
          <pc:sldLayoutMkLst>
            <pc:docMk/>
            <pc:sldMasterMk cId="0" sldId="2147483674"/>
            <pc:sldLayoutMk cId="0" sldId="2147483671"/>
          </pc:sldLayoutMkLst>
        </pc:sldLayoutChg>
      </pc:sldMasterChg>
      <pc:sldMasterChg chg="del delSldLayout">
        <pc:chgData name="Kaua Enrico Pasti Altran" userId="4ba1b9ae-2326-4de5-88a9-fb37890b3cbc" providerId="ADAL" clId="{C0D3448F-0980-4DCF-927C-82EA99AA5EE5}" dt="2022-12-08T21:58:30.434" v="4829" actId="47"/>
        <pc:sldMasterMkLst>
          <pc:docMk/>
          <pc:sldMasterMk cId="0" sldId="2147483675"/>
        </pc:sldMasterMkLst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Kaua Enrico Pasti Altran" userId="4ba1b9ae-2326-4de5-88a9-fb37890b3cbc" providerId="ADAL" clId="{C0D3448F-0980-4DCF-927C-82EA99AA5EE5}" dt="2022-12-08T21:58:30.434" v="4829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Kauã Enrico Pasti Altran" userId="c78709ba-25ae-4640-a497-831c7347ca1d" providerId="ADAL" clId="{4AA03165-6780-41FB-8009-CDF0B87A3B71}"/>
    <pc:docChg chg="undo custSel addSld delSld modSld sldOrd addSection delSection modSection">
      <pc:chgData name="Kauã Enrico Pasti Altran" userId="c78709ba-25ae-4640-a497-831c7347ca1d" providerId="ADAL" clId="{4AA03165-6780-41FB-8009-CDF0B87A3B71}" dt="2022-12-08T17:11:02.967" v="4090" actId="20577"/>
      <pc:docMkLst>
        <pc:docMk/>
      </pc:docMkLst>
      <pc:sldChg chg="ord">
        <pc:chgData name="Kauã Enrico Pasti Altran" userId="c78709ba-25ae-4640-a497-831c7347ca1d" providerId="ADAL" clId="{4AA03165-6780-41FB-8009-CDF0B87A3B71}" dt="2022-12-08T13:29:42.344" v="1054"/>
        <pc:sldMkLst>
          <pc:docMk/>
          <pc:sldMk cId="624771364" sldId="318"/>
        </pc:sldMkLst>
      </pc:sldChg>
      <pc:sldChg chg="addSp delSp modSp mod ord">
        <pc:chgData name="Kauã Enrico Pasti Altran" userId="c78709ba-25ae-4640-a497-831c7347ca1d" providerId="ADAL" clId="{4AA03165-6780-41FB-8009-CDF0B87A3B71}" dt="2022-12-08T15:48:25.202" v="1524" actId="1076"/>
        <pc:sldMkLst>
          <pc:docMk/>
          <pc:sldMk cId="2825753220" sldId="324"/>
        </pc:sldMkLst>
        <pc:spChg chg="del">
          <ac:chgData name="Kauã Enrico Pasti Altran" userId="c78709ba-25ae-4640-a497-831c7347ca1d" providerId="ADAL" clId="{4AA03165-6780-41FB-8009-CDF0B87A3B71}" dt="2022-12-08T15:37:23.728" v="1065" actId="478"/>
          <ac:spMkLst>
            <pc:docMk/>
            <pc:sldMk cId="2825753220" sldId="324"/>
            <ac:spMk id="2" creationId="{BC5875AB-C888-18FC-74D1-7BDA0D3C86F6}"/>
          </ac:spMkLst>
        </pc:spChg>
        <pc:spChg chg="add del mod">
          <ac:chgData name="Kauã Enrico Pasti Altran" userId="c78709ba-25ae-4640-a497-831c7347ca1d" providerId="ADAL" clId="{4AA03165-6780-41FB-8009-CDF0B87A3B71}" dt="2022-12-08T13:39:49.981" v="1060" actId="478"/>
          <ac:spMkLst>
            <pc:docMk/>
            <pc:sldMk cId="2825753220" sldId="324"/>
            <ac:spMk id="4" creationId="{E2B456BC-2DA0-29A4-FB2E-1B3B93D8909B}"/>
          </ac:spMkLst>
        </pc:spChg>
        <pc:spChg chg="add del mod">
          <ac:chgData name="Kauã Enrico Pasti Altran" userId="c78709ba-25ae-4640-a497-831c7347ca1d" providerId="ADAL" clId="{4AA03165-6780-41FB-8009-CDF0B87A3B71}" dt="2022-12-08T15:40:04.521" v="1343" actId="478"/>
          <ac:spMkLst>
            <pc:docMk/>
            <pc:sldMk cId="2825753220" sldId="324"/>
            <ac:spMk id="6" creationId="{F3503768-6818-EEDA-670B-F10BEACA2C65}"/>
          </ac:spMkLst>
        </pc:spChg>
        <pc:spChg chg="add mod">
          <ac:chgData name="Kauã Enrico Pasti Altran" userId="c78709ba-25ae-4640-a497-831c7347ca1d" providerId="ADAL" clId="{4AA03165-6780-41FB-8009-CDF0B87A3B71}" dt="2022-12-08T15:46:26.213" v="1451" actId="1076"/>
          <ac:spMkLst>
            <pc:docMk/>
            <pc:sldMk cId="2825753220" sldId="324"/>
            <ac:spMk id="8" creationId="{F87B61E8-1E1F-4E62-AA8E-C7CA0E069935}"/>
          </ac:spMkLst>
        </pc:spChg>
        <pc:spChg chg="mod">
          <ac:chgData name="Kauã Enrico Pasti Altran" userId="c78709ba-25ae-4640-a497-831c7347ca1d" providerId="ADAL" clId="{4AA03165-6780-41FB-8009-CDF0B87A3B71}" dt="2022-12-08T15:44:56.848" v="1408" actId="27803"/>
          <ac:spMkLst>
            <pc:docMk/>
            <pc:sldMk cId="2825753220" sldId="324"/>
            <ac:spMk id="17" creationId="{7D42EC74-EDDC-285B-4C38-026C8B1F7EDF}"/>
          </ac:spMkLst>
        </pc:spChg>
        <pc:spChg chg="mod">
          <ac:chgData name="Kauã Enrico Pasti Altran" userId="c78709ba-25ae-4640-a497-831c7347ca1d" providerId="ADAL" clId="{4AA03165-6780-41FB-8009-CDF0B87A3B71}" dt="2022-12-08T15:44:56.848" v="1408" actId="27803"/>
          <ac:spMkLst>
            <pc:docMk/>
            <pc:sldMk cId="2825753220" sldId="324"/>
            <ac:spMk id="18" creationId="{C5BBED2A-2710-0576-A9D9-9174F9B2F430}"/>
          </ac:spMkLst>
        </pc:spChg>
        <pc:spChg chg="mod">
          <ac:chgData name="Kauã Enrico Pasti Altran" userId="c78709ba-25ae-4640-a497-831c7347ca1d" providerId="ADAL" clId="{4AA03165-6780-41FB-8009-CDF0B87A3B71}" dt="2022-12-08T15:45:05.960" v="1409" actId="164"/>
          <ac:spMkLst>
            <pc:docMk/>
            <pc:sldMk cId="2825753220" sldId="324"/>
            <ac:spMk id="19" creationId="{E6D92BC3-9A61-5D2E-94E1-553FC25EFA91}"/>
          </ac:spMkLst>
        </pc:spChg>
        <pc:spChg chg="add del">
          <ac:chgData name="Kauã Enrico Pasti Altran" userId="c78709ba-25ae-4640-a497-831c7347ca1d" providerId="ADAL" clId="{4AA03165-6780-41FB-8009-CDF0B87A3B71}" dt="2022-12-08T15:37:21.830" v="1064" actId="478"/>
          <ac:spMkLst>
            <pc:docMk/>
            <pc:sldMk cId="2825753220" sldId="324"/>
            <ac:spMk id="936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3:29:23.524" v="1052" actId="20577"/>
          <ac:spMkLst>
            <pc:docMk/>
            <pc:sldMk cId="2825753220" sldId="324"/>
            <ac:spMk id="938" creationId="{00000000-0000-0000-0000-000000000000}"/>
          </ac:spMkLst>
        </pc:spChg>
        <pc:spChg chg="add del mod">
          <ac:chgData name="Kauã Enrico Pasti Altran" userId="c78709ba-25ae-4640-a497-831c7347ca1d" providerId="ADAL" clId="{4AA03165-6780-41FB-8009-CDF0B87A3B71}" dt="2022-12-08T15:40:01.861" v="1341" actId="478"/>
          <ac:spMkLst>
            <pc:docMk/>
            <pc:sldMk cId="2825753220" sldId="324"/>
            <ac:spMk id="940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5:47:35.148" v="1510" actId="1037"/>
          <ac:spMkLst>
            <pc:docMk/>
            <pc:sldMk cId="2825753220" sldId="324"/>
            <ac:spMk id="942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5:40:43.394" v="1354" actId="1076"/>
          <ac:spMkLst>
            <pc:docMk/>
            <pc:sldMk cId="2825753220" sldId="324"/>
            <ac:spMk id="943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5:40:31.775" v="1353" actId="1076"/>
          <ac:spMkLst>
            <pc:docMk/>
            <pc:sldMk cId="2825753220" sldId="324"/>
            <ac:spMk id="944" creationId="{00000000-0000-0000-0000-000000000000}"/>
          </ac:spMkLst>
        </pc:spChg>
        <pc:grpChg chg="add del mod">
          <ac:chgData name="Kauã Enrico Pasti Altran" userId="c78709ba-25ae-4640-a497-831c7347ca1d" providerId="ADAL" clId="{4AA03165-6780-41FB-8009-CDF0B87A3B71}" dt="2022-12-08T15:44:53.543" v="1407" actId="165"/>
          <ac:grpSpMkLst>
            <pc:docMk/>
            <pc:sldMk cId="2825753220" sldId="324"/>
            <ac:grpSpMk id="15" creationId="{466AEE51-0F95-AB7C-19B1-305F3486B155}"/>
          </ac:grpSpMkLst>
        </pc:grpChg>
        <pc:grpChg chg="mod">
          <ac:chgData name="Kauã Enrico Pasti Altran" userId="c78709ba-25ae-4640-a497-831c7347ca1d" providerId="ADAL" clId="{4AA03165-6780-41FB-8009-CDF0B87A3B71}" dt="2022-12-08T15:45:05.960" v="1409" actId="164"/>
          <ac:grpSpMkLst>
            <pc:docMk/>
            <pc:sldMk cId="2825753220" sldId="324"/>
            <ac:grpSpMk id="16" creationId="{3C931A02-FD10-C7F8-12E6-287DF89D7965}"/>
          </ac:grpSpMkLst>
        </pc:grpChg>
        <pc:grpChg chg="add mod">
          <ac:chgData name="Kauã Enrico Pasti Altran" userId="c78709ba-25ae-4640-a497-831c7347ca1d" providerId="ADAL" clId="{4AA03165-6780-41FB-8009-CDF0B87A3B71}" dt="2022-12-08T15:46:23.089" v="1450" actId="1076"/>
          <ac:grpSpMkLst>
            <pc:docMk/>
            <pc:sldMk cId="2825753220" sldId="324"/>
            <ac:grpSpMk id="20" creationId="{766003F8-581A-02C6-4505-BA3920489A9E}"/>
          </ac:grpSpMkLst>
        </pc:grpChg>
        <pc:grpChg chg="mod">
          <ac:chgData name="Kauã Enrico Pasti Altran" userId="c78709ba-25ae-4640-a497-831c7347ca1d" providerId="ADAL" clId="{4AA03165-6780-41FB-8009-CDF0B87A3B71}" dt="2022-12-08T15:40:26.839" v="1352" actId="1076"/>
          <ac:grpSpMkLst>
            <pc:docMk/>
            <pc:sldMk cId="2825753220" sldId="324"/>
            <ac:grpSpMk id="945" creationId="{00000000-0000-0000-0000-000000000000}"/>
          </ac:grpSpMkLst>
        </pc:grpChg>
        <pc:grpChg chg="mod">
          <ac:chgData name="Kauã Enrico Pasti Altran" userId="c78709ba-25ae-4640-a497-831c7347ca1d" providerId="ADAL" clId="{4AA03165-6780-41FB-8009-CDF0B87A3B71}" dt="2022-12-08T15:40:17.507" v="1348" actId="1076"/>
          <ac:grpSpMkLst>
            <pc:docMk/>
            <pc:sldMk cId="2825753220" sldId="324"/>
            <ac:grpSpMk id="959" creationId="{00000000-0000-0000-0000-000000000000}"/>
          </ac:grpSpMkLst>
        </pc:grpChg>
        <pc:picChg chg="add del mod topLvl">
          <ac:chgData name="Kauã Enrico Pasti Altran" userId="c78709ba-25ae-4640-a497-831c7347ca1d" providerId="ADAL" clId="{4AA03165-6780-41FB-8009-CDF0B87A3B71}" dt="2022-12-08T15:44:56.848" v="1408" actId="27803"/>
          <ac:picMkLst>
            <pc:docMk/>
            <pc:sldMk cId="2825753220" sldId="324"/>
            <ac:picMk id="10" creationId="{E6D92BC3-9A61-5D2E-94E1-553FC25EFA91}"/>
          </ac:picMkLst>
        </pc:picChg>
        <pc:picChg chg="add del mod">
          <ac:chgData name="Kauã Enrico Pasti Altran" userId="c78709ba-25ae-4640-a497-831c7347ca1d" providerId="ADAL" clId="{4AA03165-6780-41FB-8009-CDF0B87A3B71}" dt="2022-12-08T15:44:20.026" v="1397" actId="478"/>
          <ac:picMkLst>
            <pc:docMk/>
            <pc:sldMk cId="2825753220" sldId="324"/>
            <ac:picMk id="12" creationId="{05E182CB-CCD4-9480-0E20-36A8A52E2340}"/>
          </ac:picMkLst>
        </pc:picChg>
        <pc:picChg chg="add del mod ord topLvl">
          <ac:chgData name="Kauã Enrico Pasti Altran" userId="c78709ba-25ae-4640-a497-831c7347ca1d" providerId="ADAL" clId="{4AA03165-6780-41FB-8009-CDF0B87A3B71}" dt="2022-12-08T15:44:56.848" v="1408" actId="27803"/>
          <ac:picMkLst>
            <pc:docMk/>
            <pc:sldMk cId="2825753220" sldId="324"/>
            <ac:picMk id="14" creationId="{27AA77A2-712E-47FD-B191-EA3C8EFA939C}"/>
          </ac:picMkLst>
        </pc:picChg>
        <pc:picChg chg="add mod">
          <ac:chgData name="Kauã Enrico Pasti Altran" userId="c78709ba-25ae-4640-a497-831c7347ca1d" providerId="ADAL" clId="{4AA03165-6780-41FB-8009-CDF0B87A3B71}" dt="2022-12-08T15:47:41.414" v="1512" actId="1076"/>
          <ac:picMkLst>
            <pc:docMk/>
            <pc:sldMk cId="2825753220" sldId="324"/>
            <ac:picMk id="21" creationId="{A6870775-B640-24E9-5EA4-CFCB68D790CB}"/>
          </ac:picMkLst>
        </pc:picChg>
        <pc:picChg chg="add del mod">
          <ac:chgData name="Kauã Enrico Pasti Altran" userId="c78709ba-25ae-4640-a497-831c7347ca1d" providerId="ADAL" clId="{4AA03165-6780-41FB-8009-CDF0B87A3B71}" dt="2022-12-08T15:47:05.647" v="1473" actId="478"/>
          <ac:picMkLst>
            <pc:docMk/>
            <pc:sldMk cId="2825753220" sldId="324"/>
            <ac:picMk id="23" creationId="{B67202D1-8E44-4768-B2E3-F1FBF41EC9F4}"/>
          </ac:picMkLst>
        </pc:picChg>
        <pc:picChg chg="add mod">
          <ac:chgData name="Kauã Enrico Pasti Altran" userId="c78709ba-25ae-4640-a497-831c7347ca1d" providerId="ADAL" clId="{4AA03165-6780-41FB-8009-CDF0B87A3B71}" dt="2022-12-08T15:48:25.202" v="1524" actId="1076"/>
          <ac:picMkLst>
            <pc:docMk/>
            <pc:sldMk cId="2825753220" sldId="324"/>
            <ac:picMk id="25" creationId="{234C9747-2169-39AD-001C-B3A0CA4E81E0}"/>
          </ac:picMkLst>
        </pc:picChg>
        <pc:picChg chg="add mod ord">
          <ac:chgData name="Kauã Enrico Pasti Altran" userId="c78709ba-25ae-4640-a497-831c7347ca1d" providerId="ADAL" clId="{4AA03165-6780-41FB-8009-CDF0B87A3B71}" dt="2022-12-08T15:48:05.893" v="1520" actId="167"/>
          <ac:picMkLst>
            <pc:docMk/>
            <pc:sldMk cId="2825753220" sldId="324"/>
            <ac:picMk id="27" creationId="{B927BA9A-10A2-F818-A0F4-45092F13DE37}"/>
          </ac:picMkLst>
        </pc:picChg>
      </pc:sldChg>
      <pc:sldChg chg="delSp modSp del mod ord">
        <pc:chgData name="Kauã Enrico Pasti Altran" userId="c78709ba-25ae-4640-a497-831c7347ca1d" providerId="ADAL" clId="{4AA03165-6780-41FB-8009-CDF0B87A3B71}" dt="2022-12-08T16:03:25.338" v="2355" actId="47"/>
        <pc:sldMkLst>
          <pc:docMk/>
          <pc:sldMk cId="2792419494" sldId="326"/>
        </pc:sldMkLst>
        <pc:spChg chg="del">
          <ac:chgData name="Kauã Enrico Pasti Altran" userId="c78709ba-25ae-4640-a497-831c7347ca1d" providerId="ADAL" clId="{4AA03165-6780-41FB-8009-CDF0B87A3B71}" dt="2022-12-08T15:51:48.382" v="1532" actId="478"/>
          <ac:spMkLst>
            <pc:docMk/>
            <pc:sldMk cId="2792419494" sldId="326"/>
            <ac:spMk id="824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6:02:36.015" v="2341" actId="20577"/>
          <ac:spMkLst>
            <pc:docMk/>
            <pc:sldMk cId="2792419494" sldId="326"/>
            <ac:spMk id="828" creationId="{00000000-0000-0000-0000-000000000000}"/>
          </ac:spMkLst>
        </pc:spChg>
        <pc:spChg chg="mod">
          <ac:chgData name="Kauã Enrico Pasti Altran" userId="c78709ba-25ae-4640-a497-831c7347ca1d" providerId="ADAL" clId="{4AA03165-6780-41FB-8009-CDF0B87A3B71}" dt="2022-12-08T16:02:33.548" v="2340" actId="404"/>
          <ac:spMkLst>
            <pc:docMk/>
            <pc:sldMk cId="2792419494" sldId="326"/>
            <ac:spMk id="833" creationId="{00000000-0000-0000-0000-000000000000}"/>
          </ac:spMkLst>
        </pc:spChg>
        <pc:spChg chg="del">
          <ac:chgData name="Kauã Enrico Pasti Altran" userId="c78709ba-25ae-4640-a497-831c7347ca1d" providerId="ADAL" clId="{4AA03165-6780-41FB-8009-CDF0B87A3B71}" dt="2022-12-08T16:02:46.675" v="2345" actId="478"/>
          <ac:spMkLst>
            <pc:docMk/>
            <pc:sldMk cId="2792419494" sldId="326"/>
            <ac:spMk id="834" creationId="{00000000-0000-0000-0000-000000000000}"/>
          </ac:spMkLst>
        </pc:spChg>
        <pc:spChg chg="del">
          <ac:chgData name="Kauã Enrico Pasti Altran" userId="c78709ba-25ae-4640-a497-831c7347ca1d" providerId="ADAL" clId="{4AA03165-6780-41FB-8009-CDF0B87A3B71}" dt="2022-12-08T16:02:40.432" v="2342" actId="478"/>
          <ac:spMkLst>
            <pc:docMk/>
            <pc:sldMk cId="2792419494" sldId="326"/>
            <ac:spMk id="837" creationId="{00000000-0000-0000-0000-000000000000}"/>
          </ac:spMkLst>
        </pc:spChg>
        <pc:grpChg chg="del mod">
          <ac:chgData name="Kauã Enrico Pasti Altran" userId="c78709ba-25ae-4640-a497-831c7347ca1d" providerId="ADAL" clId="{4AA03165-6780-41FB-8009-CDF0B87A3B71}" dt="2022-12-08T16:02:44.040" v="2343" actId="478"/>
          <ac:grpSpMkLst>
            <pc:docMk/>
            <pc:sldMk cId="2792419494" sldId="326"/>
            <ac:grpSpMk id="3" creationId="{6459DF66-B58C-7FC1-7D8E-181B96BA0ADE}"/>
          </ac:grpSpMkLst>
        </pc:grpChg>
        <pc:grpChg chg="del">
          <ac:chgData name="Kauã Enrico Pasti Altran" userId="c78709ba-25ae-4640-a497-831c7347ca1d" providerId="ADAL" clId="{4AA03165-6780-41FB-8009-CDF0B87A3B71}" dt="2022-12-08T16:02:45.847" v="2344" actId="478"/>
          <ac:grpSpMkLst>
            <pc:docMk/>
            <pc:sldMk cId="2792419494" sldId="326"/>
            <ac:grpSpMk id="838" creationId="{00000000-0000-0000-0000-000000000000}"/>
          </ac:grpSpMkLst>
        </pc:grpChg>
        <pc:picChg chg="del">
          <ac:chgData name="Kauã Enrico Pasti Altran" userId="c78709ba-25ae-4640-a497-831c7347ca1d" providerId="ADAL" clId="{4AA03165-6780-41FB-8009-CDF0B87A3B71}" dt="2022-12-08T15:51:43.112" v="1530" actId="478"/>
          <ac:picMkLst>
            <pc:docMk/>
            <pc:sldMk cId="2792419494" sldId="326"/>
            <ac:picMk id="9" creationId="{BA2C11D9-6AE4-A688-D318-43DD766B30D0}"/>
          </ac:picMkLst>
        </pc:picChg>
        <pc:picChg chg="del">
          <ac:chgData name="Kauã Enrico Pasti Altran" userId="c78709ba-25ae-4640-a497-831c7347ca1d" providerId="ADAL" clId="{4AA03165-6780-41FB-8009-CDF0B87A3B71}" dt="2022-12-08T15:51:42.484" v="1529" actId="478"/>
          <ac:picMkLst>
            <pc:docMk/>
            <pc:sldMk cId="2792419494" sldId="326"/>
            <ac:picMk id="11" creationId="{9F72484F-4504-3A2A-FBE4-E47410FA6397}"/>
          </ac:picMkLst>
        </pc:picChg>
      </pc:sldChg>
      <pc:sldChg chg="addSp delSp modSp mod ord modClrScheme chgLayout">
        <pc:chgData name="Kauã Enrico Pasti Altran" userId="c78709ba-25ae-4640-a497-831c7347ca1d" providerId="ADAL" clId="{4AA03165-6780-41FB-8009-CDF0B87A3B71}" dt="2022-12-08T16:26:36.257" v="2558" actId="14861"/>
        <pc:sldMkLst>
          <pc:docMk/>
          <pc:sldMk cId="3706863013" sldId="335"/>
        </pc:sldMkLst>
        <pc:spChg chg="add del mod">
          <ac:chgData name="Kauã Enrico Pasti Altran" userId="c78709ba-25ae-4640-a497-831c7347ca1d" providerId="ADAL" clId="{4AA03165-6780-41FB-8009-CDF0B87A3B71}" dt="2022-12-08T16:03:10.705" v="2349" actId="478"/>
          <ac:spMkLst>
            <pc:docMk/>
            <pc:sldMk cId="3706863013" sldId="335"/>
            <ac:spMk id="2" creationId="{59AE94E5-222A-7EE1-F3F0-0160AF627C23}"/>
          </ac:spMkLst>
        </pc:spChg>
        <pc:spChg chg="add mod">
          <ac:chgData name="Kauã Enrico Pasti Altran" userId="c78709ba-25ae-4640-a497-831c7347ca1d" providerId="ADAL" clId="{4AA03165-6780-41FB-8009-CDF0B87A3B71}" dt="2022-12-08T16:26:04.177" v="2543" actId="20577"/>
          <ac:spMkLst>
            <pc:docMk/>
            <pc:sldMk cId="3706863013" sldId="335"/>
            <ac:spMk id="3" creationId="{A34C043E-3E1E-5441-32CC-E4FCF331BA66}"/>
          </ac:spMkLst>
        </pc:spChg>
        <pc:spChg chg="add mod">
          <ac:chgData name="Kauã Enrico Pasti Altran" userId="c78709ba-25ae-4640-a497-831c7347ca1d" providerId="ADAL" clId="{4AA03165-6780-41FB-8009-CDF0B87A3B71}" dt="2022-12-08T16:06:31.707" v="2443" actId="1076"/>
          <ac:spMkLst>
            <pc:docMk/>
            <pc:sldMk cId="3706863013" sldId="335"/>
            <ac:spMk id="4" creationId="{332DD7EB-0F43-D733-25CA-5A44B58CEED6}"/>
          </ac:spMkLst>
        </pc:spChg>
        <pc:picChg chg="add mod ord">
          <ac:chgData name="Kauã Enrico Pasti Altran" userId="c78709ba-25ae-4640-a497-831c7347ca1d" providerId="ADAL" clId="{4AA03165-6780-41FB-8009-CDF0B87A3B71}" dt="2022-12-08T16:26:36.257" v="2558" actId="14861"/>
          <ac:picMkLst>
            <pc:docMk/>
            <pc:sldMk cId="3706863013" sldId="335"/>
            <ac:picMk id="5" creationId="{1BB3293D-4DBE-26BC-9155-02461D07F0AA}"/>
          </ac:picMkLst>
        </pc:picChg>
      </pc:sldChg>
      <pc:sldChg chg="addSp delSp modSp mod ord">
        <pc:chgData name="Kauã Enrico Pasti Altran" userId="c78709ba-25ae-4640-a497-831c7347ca1d" providerId="ADAL" clId="{4AA03165-6780-41FB-8009-CDF0B87A3B71}" dt="2022-12-08T16:33:17.697" v="2935" actId="1076"/>
        <pc:sldMkLst>
          <pc:docMk/>
          <pc:sldMk cId="1168105836" sldId="336"/>
        </pc:sldMkLst>
        <pc:spChg chg="add del mod">
          <ac:chgData name="Kauã Enrico Pasti Altran" userId="c78709ba-25ae-4640-a497-831c7347ca1d" providerId="ADAL" clId="{4AA03165-6780-41FB-8009-CDF0B87A3B71}" dt="2022-12-08T16:25:37.800" v="2519"/>
          <ac:spMkLst>
            <pc:docMk/>
            <pc:sldMk cId="1168105836" sldId="336"/>
            <ac:spMk id="2" creationId="{0F349061-A938-127E-D8BD-1A390FE8A86D}"/>
          </ac:spMkLst>
        </pc:spChg>
        <pc:spChg chg="add mod">
          <ac:chgData name="Kauã Enrico Pasti Altran" userId="c78709ba-25ae-4640-a497-831c7347ca1d" providerId="ADAL" clId="{4AA03165-6780-41FB-8009-CDF0B87A3B71}" dt="2022-12-08T16:32:23.304" v="2778" actId="1076"/>
          <ac:spMkLst>
            <pc:docMk/>
            <pc:sldMk cId="1168105836" sldId="336"/>
            <ac:spMk id="5" creationId="{9D118E69-2BF7-4800-F50C-16C4E3AD0AE9}"/>
          </ac:spMkLst>
        </pc:spChg>
        <pc:spChg chg="add mod">
          <ac:chgData name="Kauã Enrico Pasti Altran" userId="c78709ba-25ae-4640-a497-831c7347ca1d" providerId="ADAL" clId="{4AA03165-6780-41FB-8009-CDF0B87A3B71}" dt="2022-12-08T16:33:17.697" v="2935" actId="1076"/>
          <ac:spMkLst>
            <pc:docMk/>
            <pc:sldMk cId="1168105836" sldId="336"/>
            <ac:spMk id="6" creationId="{6A3E112A-CC49-6FD0-DEAA-B5239EA4FE54}"/>
          </ac:spMkLst>
        </pc:spChg>
        <pc:picChg chg="add mod modCrop">
          <ac:chgData name="Kauã Enrico Pasti Altran" userId="c78709ba-25ae-4640-a497-831c7347ca1d" providerId="ADAL" clId="{4AA03165-6780-41FB-8009-CDF0B87A3B71}" dt="2022-12-08T16:30:43.697" v="2583" actId="14100"/>
          <ac:picMkLst>
            <pc:docMk/>
            <pc:sldMk cId="1168105836" sldId="336"/>
            <ac:picMk id="4" creationId="{72796AEE-D281-C7C1-B1E3-934809E2E585}"/>
          </ac:picMkLst>
        </pc:picChg>
      </pc:sldChg>
      <pc:sldChg chg="addSp modSp mod ord">
        <pc:chgData name="Kauã Enrico Pasti Altran" userId="c78709ba-25ae-4640-a497-831c7347ca1d" providerId="ADAL" clId="{4AA03165-6780-41FB-8009-CDF0B87A3B71}" dt="2022-12-08T16:45:48.825" v="3246" actId="1076"/>
        <pc:sldMkLst>
          <pc:docMk/>
          <pc:sldMk cId="239236115" sldId="337"/>
        </pc:sldMkLst>
        <pc:spChg chg="add mod">
          <ac:chgData name="Kauã Enrico Pasti Altran" userId="c78709ba-25ae-4640-a497-831c7347ca1d" providerId="ADAL" clId="{4AA03165-6780-41FB-8009-CDF0B87A3B71}" dt="2022-12-08T16:45:00.653" v="3180" actId="1076"/>
          <ac:spMkLst>
            <pc:docMk/>
            <pc:sldMk cId="239236115" sldId="337"/>
            <ac:spMk id="2" creationId="{18FC4E3C-814E-CDFB-D7BE-B68A9387A567}"/>
          </ac:spMkLst>
        </pc:spChg>
        <pc:spChg chg="add mod">
          <ac:chgData name="Kauã Enrico Pasti Altran" userId="c78709ba-25ae-4640-a497-831c7347ca1d" providerId="ADAL" clId="{4AA03165-6780-41FB-8009-CDF0B87A3B71}" dt="2022-12-08T16:45:05.496" v="3187" actId="1037"/>
          <ac:spMkLst>
            <pc:docMk/>
            <pc:sldMk cId="239236115" sldId="337"/>
            <ac:spMk id="4" creationId="{9EF48AE9-7752-112C-F1AD-E351B2EB7001}"/>
          </ac:spMkLst>
        </pc:spChg>
        <pc:spChg chg="add mod">
          <ac:chgData name="Kauã Enrico Pasti Altran" userId="c78709ba-25ae-4640-a497-831c7347ca1d" providerId="ADAL" clId="{4AA03165-6780-41FB-8009-CDF0B87A3B71}" dt="2022-12-08T16:45:48.825" v="3246" actId="1076"/>
          <ac:spMkLst>
            <pc:docMk/>
            <pc:sldMk cId="239236115" sldId="337"/>
            <ac:spMk id="7" creationId="{58466347-0D41-C5E7-3E14-363B311DA0D6}"/>
          </ac:spMkLst>
        </pc:spChg>
        <pc:picChg chg="add mod ord">
          <ac:chgData name="Kauã Enrico Pasti Altran" userId="c78709ba-25ae-4640-a497-831c7347ca1d" providerId="ADAL" clId="{4AA03165-6780-41FB-8009-CDF0B87A3B71}" dt="2022-12-08T16:44:51.039" v="3176" actId="1076"/>
          <ac:picMkLst>
            <pc:docMk/>
            <pc:sldMk cId="239236115" sldId="337"/>
            <ac:picMk id="6" creationId="{17EB2F88-BADF-7039-510D-744D2AEDC0E4}"/>
          </ac:picMkLst>
        </pc:picChg>
      </pc:sldChg>
      <pc:sldChg chg="addSp modSp mod ord modNotesTx">
        <pc:chgData name="Kauã Enrico Pasti Altran" userId="c78709ba-25ae-4640-a497-831c7347ca1d" providerId="ADAL" clId="{4AA03165-6780-41FB-8009-CDF0B87A3B71}" dt="2022-12-08T17:11:02.967" v="4090" actId="20577"/>
        <pc:sldMkLst>
          <pc:docMk/>
          <pc:sldMk cId="1903860784" sldId="338"/>
        </pc:sldMkLst>
        <pc:spChg chg="add mod">
          <ac:chgData name="Kauã Enrico Pasti Altran" userId="c78709ba-25ae-4640-a497-831c7347ca1d" providerId="ADAL" clId="{4AA03165-6780-41FB-8009-CDF0B87A3B71}" dt="2022-12-08T17:00:29.968" v="3385" actId="1076"/>
          <ac:spMkLst>
            <pc:docMk/>
            <pc:sldMk cId="1903860784" sldId="338"/>
            <ac:spMk id="9" creationId="{1D06FE0A-BBCC-8ACD-08D0-78A9A28959C5}"/>
          </ac:spMkLst>
        </pc:spChg>
        <pc:spChg chg="add mod">
          <ac:chgData name="Kauã Enrico Pasti Altran" userId="c78709ba-25ae-4640-a497-831c7347ca1d" providerId="ADAL" clId="{4AA03165-6780-41FB-8009-CDF0B87A3B71}" dt="2022-12-08T17:09:40.614" v="4005" actId="164"/>
          <ac:spMkLst>
            <pc:docMk/>
            <pc:sldMk cId="1903860784" sldId="338"/>
            <ac:spMk id="10" creationId="{415FB627-FA28-5721-D595-BFB42F157E97}"/>
          </ac:spMkLst>
        </pc:spChg>
        <pc:spChg chg="add mod">
          <ac:chgData name="Kauã Enrico Pasti Altran" userId="c78709ba-25ae-4640-a497-831c7347ca1d" providerId="ADAL" clId="{4AA03165-6780-41FB-8009-CDF0B87A3B71}" dt="2022-12-08T17:09:40.614" v="4005" actId="164"/>
          <ac:spMkLst>
            <pc:docMk/>
            <pc:sldMk cId="1903860784" sldId="338"/>
            <ac:spMk id="11" creationId="{D1E0D361-B6C8-BAC0-83A8-1E9451F19770}"/>
          </ac:spMkLst>
        </pc:spChg>
        <pc:spChg chg="add mod">
          <ac:chgData name="Kauã Enrico Pasti Altran" userId="c78709ba-25ae-4640-a497-831c7347ca1d" providerId="ADAL" clId="{4AA03165-6780-41FB-8009-CDF0B87A3B71}" dt="2022-12-08T17:09:40.614" v="4005" actId="164"/>
          <ac:spMkLst>
            <pc:docMk/>
            <pc:sldMk cId="1903860784" sldId="338"/>
            <ac:spMk id="12" creationId="{19412A65-6F04-E641-04D5-F4BB4BF78A6F}"/>
          </ac:spMkLst>
        </pc:spChg>
        <pc:spChg chg="add mod">
          <ac:chgData name="Kauã Enrico Pasti Altran" userId="c78709ba-25ae-4640-a497-831c7347ca1d" providerId="ADAL" clId="{4AA03165-6780-41FB-8009-CDF0B87A3B71}" dt="2022-12-08T17:10:01.622" v="4013" actId="1076"/>
          <ac:spMkLst>
            <pc:docMk/>
            <pc:sldMk cId="1903860784" sldId="338"/>
            <ac:spMk id="13" creationId="{A5BFE0E6-33FB-47E8-074B-205130718004}"/>
          </ac:spMkLst>
        </pc:spChg>
        <pc:spChg chg="add mod">
          <ac:chgData name="Kauã Enrico Pasti Altran" userId="c78709ba-25ae-4640-a497-831c7347ca1d" providerId="ADAL" clId="{4AA03165-6780-41FB-8009-CDF0B87A3B71}" dt="2022-12-08T17:11:02.967" v="4090" actId="20577"/>
          <ac:spMkLst>
            <pc:docMk/>
            <pc:sldMk cId="1903860784" sldId="338"/>
            <ac:spMk id="17" creationId="{C7D3A6C9-545B-8D31-C78D-255897FD30F4}"/>
          </ac:spMkLst>
        </pc:spChg>
        <pc:grpChg chg="add mod">
          <ac:chgData name="Kauã Enrico Pasti Altran" userId="c78709ba-25ae-4640-a497-831c7347ca1d" providerId="ADAL" clId="{4AA03165-6780-41FB-8009-CDF0B87A3B71}" dt="2022-12-08T17:09:40.614" v="4005" actId="164"/>
          <ac:grpSpMkLst>
            <pc:docMk/>
            <pc:sldMk cId="1903860784" sldId="338"/>
            <ac:grpSpMk id="2" creationId="{FE973C2E-A32A-F399-3F61-087D3AAC1755}"/>
          </ac:grpSpMkLst>
        </pc:grpChg>
        <pc:grpChg chg="mod">
          <ac:chgData name="Kauã Enrico Pasti Altran" userId="c78709ba-25ae-4640-a497-831c7347ca1d" providerId="ADAL" clId="{4AA03165-6780-41FB-8009-CDF0B87A3B71}" dt="2022-12-08T16:54:41.225" v="3247"/>
          <ac:grpSpMkLst>
            <pc:docMk/>
            <pc:sldMk cId="1903860784" sldId="338"/>
            <ac:grpSpMk id="3" creationId="{9B093049-E9A8-72A9-4D5D-6092D6F075C8}"/>
          </ac:grpSpMkLst>
        </pc:grpChg>
        <pc:grpChg chg="add mod">
          <ac:chgData name="Kauã Enrico Pasti Altran" userId="c78709ba-25ae-4640-a497-831c7347ca1d" providerId="ADAL" clId="{4AA03165-6780-41FB-8009-CDF0B87A3B71}" dt="2022-12-08T17:09:55.657" v="4011" actId="1076"/>
          <ac:grpSpMkLst>
            <pc:docMk/>
            <pc:sldMk cId="1903860784" sldId="338"/>
            <ac:grpSpMk id="14" creationId="{E9C00D69-61EC-BFB8-B20E-B1215A92AC30}"/>
          </ac:grpSpMkLst>
        </pc:grpChg>
        <pc:picChg chg="mod">
          <ac:chgData name="Kauã Enrico Pasti Altran" userId="c78709ba-25ae-4640-a497-831c7347ca1d" providerId="ADAL" clId="{4AA03165-6780-41FB-8009-CDF0B87A3B71}" dt="2022-12-08T16:54:41.225" v="3247"/>
          <ac:picMkLst>
            <pc:docMk/>
            <pc:sldMk cId="1903860784" sldId="338"/>
            <ac:picMk id="4" creationId="{0D14DF22-6C20-A185-4A5E-7AF88E5ED992}"/>
          </ac:picMkLst>
        </pc:picChg>
        <pc:picChg chg="mod">
          <ac:chgData name="Kauã Enrico Pasti Altran" userId="c78709ba-25ae-4640-a497-831c7347ca1d" providerId="ADAL" clId="{4AA03165-6780-41FB-8009-CDF0B87A3B71}" dt="2022-12-08T16:54:41.225" v="3247"/>
          <ac:picMkLst>
            <pc:docMk/>
            <pc:sldMk cId="1903860784" sldId="338"/>
            <ac:picMk id="5" creationId="{42943DA3-E6A8-97A6-C09E-D4D60CA8E6A5}"/>
          </ac:picMkLst>
        </pc:picChg>
        <pc:picChg chg="mod">
          <ac:chgData name="Kauã Enrico Pasti Altran" userId="c78709ba-25ae-4640-a497-831c7347ca1d" providerId="ADAL" clId="{4AA03165-6780-41FB-8009-CDF0B87A3B71}" dt="2022-12-08T16:54:41.225" v="3247"/>
          <ac:picMkLst>
            <pc:docMk/>
            <pc:sldMk cId="1903860784" sldId="338"/>
            <ac:picMk id="6" creationId="{1FA53FEA-E4C1-3940-AA19-5872CAAF2903}"/>
          </ac:picMkLst>
        </pc:picChg>
        <pc:picChg chg="mod">
          <ac:chgData name="Kauã Enrico Pasti Altran" userId="c78709ba-25ae-4640-a497-831c7347ca1d" providerId="ADAL" clId="{4AA03165-6780-41FB-8009-CDF0B87A3B71}" dt="2022-12-08T16:54:41.225" v="3247"/>
          <ac:picMkLst>
            <pc:docMk/>
            <pc:sldMk cId="1903860784" sldId="338"/>
            <ac:picMk id="7" creationId="{EE77B581-65D8-678F-B2A2-56B365466E0F}"/>
          </ac:picMkLst>
        </pc:picChg>
        <pc:picChg chg="mod">
          <ac:chgData name="Kauã Enrico Pasti Altran" userId="c78709ba-25ae-4640-a497-831c7347ca1d" providerId="ADAL" clId="{4AA03165-6780-41FB-8009-CDF0B87A3B71}" dt="2022-12-08T16:54:41.225" v="3247"/>
          <ac:picMkLst>
            <pc:docMk/>
            <pc:sldMk cId="1903860784" sldId="338"/>
            <ac:picMk id="8" creationId="{0DE5B3D9-38AC-DC71-7839-080A826AFCE2}"/>
          </ac:picMkLst>
        </pc:picChg>
        <pc:picChg chg="add mod">
          <ac:chgData name="Kauã Enrico Pasti Altran" userId="c78709ba-25ae-4640-a497-831c7347ca1d" providerId="ADAL" clId="{4AA03165-6780-41FB-8009-CDF0B87A3B71}" dt="2022-12-08T17:10:45.925" v="4019" actId="1076"/>
          <ac:picMkLst>
            <pc:docMk/>
            <pc:sldMk cId="1903860784" sldId="338"/>
            <ac:picMk id="16" creationId="{1A0FBEDF-5D31-9039-7D98-7CC1857B87C9}"/>
          </ac:picMkLst>
        </pc:picChg>
      </pc:sldChg>
      <pc:sldChg chg="ord">
        <pc:chgData name="Kauã Enrico Pasti Altran" userId="c78709ba-25ae-4640-a497-831c7347ca1d" providerId="ADAL" clId="{4AA03165-6780-41FB-8009-CDF0B87A3B71}" dt="2022-12-08T13:29:42.344" v="1054"/>
        <pc:sldMkLst>
          <pc:docMk/>
          <pc:sldMk cId="1884445008" sldId="339"/>
        </pc:sldMkLst>
      </pc:sldChg>
      <pc:sldChg chg="modSp mod ord">
        <pc:chgData name="Kauã Enrico Pasti Altran" userId="c78709ba-25ae-4640-a497-831c7347ca1d" providerId="ADAL" clId="{4AA03165-6780-41FB-8009-CDF0B87A3B71}" dt="2022-12-08T16:19:41.609" v="2504" actId="20577"/>
        <pc:sldMkLst>
          <pc:docMk/>
          <pc:sldMk cId="1202646516" sldId="340"/>
        </pc:sldMkLst>
        <pc:spChg chg="mod">
          <ac:chgData name="Kauã Enrico Pasti Altran" userId="c78709ba-25ae-4640-a497-831c7347ca1d" providerId="ADAL" clId="{4AA03165-6780-41FB-8009-CDF0B87A3B71}" dt="2022-12-08T16:19:41.609" v="2504" actId="20577"/>
          <ac:spMkLst>
            <pc:docMk/>
            <pc:sldMk cId="1202646516" sldId="340"/>
            <ac:spMk id="3" creationId="{4C60DD52-913B-B615-B97A-4E39EB8742B8}"/>
          </ac:spMkLst>
        </pc:spChg>
      </pc:sldChg>
      <pc:sldChg chg="add ord">
        <pc:chgData name="Kauã Enrico Pasti Altran" userId="c78709ba-25ae-4640-a497-831c7347ca1d" providerId="ADAL" clId="{4AA03165-6780-41FB-8009-CDF0B87A3B71}" dt="2022-12-08T13:24:32.051" v="1048"/>
        <pc:sldMkLst>
          <pc:docMk/>
          <pc:sldMk cId="0" sldId="341"/>
        </pc:sldMkLst>
      </pc:sldChg>
      <pc:sldChg chg="add ord">
        <pc:chgData name="Kauã Enrico Pasti Altran" userId="c78709ba-25ae-4640-a497-831c7347ca1d" providerId="ADAL" clId="{4AA03165-6780-41FB-8009-CDF0B87A3B71}" dt="2022-12-08T13:24:32.051" v="1048"/>
        <pc:sldMkLst>
          <pc:docMk/>
          <pc:sldMk cId="4222029188" sldId="344"/>
        </pc:sldMkLst>
      </pc:sldChg>
      <pc:sldChg chg="add ord">
        <pc:chgData name="Kauã Enrico Pasti Altran" userId="c78709ba-25ae-4640-a497-831c7347ca1d" providerId="ADAL" clId="{4AA03165-6780-41FB-8009-CDF0B87A3B71}" dt="2022-12-08T13:24:32.051" v="1048"/>
        <pc:sldMkLst>
          <pc:docMk/>
          <pc:sldMk cId="0" sldId="345"/>
        </pc:sldMkLst>
      </pc:sldChg>
      <pc:sldChg chg="add ord">
        <pc:chgData name="Kauã Enrico Pasti Altran" userId="c78709ba-25ae-4640-a497-831c7347ca1d" providerId="ADAL" clId="{4AA03165-6780-41FB-8009-CDF0B87A3B71}" dt="2022-12-08T13:24:32.051" v="1048"/>
        <pc:sldMkLst>
          <pc:docMk/>
          <pc:sldMk cId="65426687" sldId="346"/>
        </pc:sldMkLst>
      </pc:sldChg>
      <pc:sldChg chg="add ord">
        <pc:chgData name="Kauã Enrico Pasti Altran" userId="c78709ba-25ae-4640-a497-831c7347ca1d" providerId="ADAL" clId="{4AA03165-6780-41FB-8009-CDF0B87A3B71}" dt="2022-12-08T13:24:32.051" v="1048"/>
        <pc:sldMkLst>
          <pc:docMk/>
          <pc:sldMk cId="3871860693" sldId="347"/>
        </pc:sldMkLst>
      </pc:sldChg>
      <pc:sldChg chg="addSp delSp modSp add mod ord">
        <pc:chgData name="Kauã Enrico Pasti Altran" userId="c78709ba-25ae-4640-a497-831c7347ca1d" providerId="ADAL" clId="{4AA03165-6780-41FB-8009-CDF0B87A3B71}" dt="2022-12-08T16:24:44.006" v="2506"/>
        <pc:sldMkLst>
          <pc:docMk/>
          <pc:sldMk cId="1915406891" sldId="348"/>
        </pc:sldMkLst>
        <pc:spChg chg="add del mod">
          <ac:chgData name="Kauã Enrico Pasti Altran" userId="c78709ba-25ae-4640-a497-831c7347ca1d" providerId="ADAL" clId="{4AA03165-6780-41FB-8009-CDF0B87A3B71}" dt="2022-12-08T15:51:38.801" v="1528" actId="478"/>
          <ac:spMkLst>
            <pc:docMk/>
            <pc:sldMk cId="1915406891" sldId="348"/>
            <ac:spMk id="10" creationId="{AA13C872-C303-8EF5-1699-C24A03EEC360}"/>
          </ac:spMkLst>
        </pc:spChg>
        <pc:spChg chg="del mod">
          <ac:chgData name="Kauã Enrico Pasti Altran" userId="c78709ba-25ae-4640-a497-831c7347ca1d" providerId="ADAL" clId="{4AA03165-6780-41FB-8009-CDF0B87A3B71}" dt="2022-12-08T15:51:34.596" v="1527" actId="478"/>
          <ac:spMkLst>
            <pc:docMk/>
            <pc:sldMk cId="1915406891" sldId="348"/>
            <ac:spMk id="828" creationId="{00000000-0000-0000-0000-000000000000}"/>
          </ac:spMkLst>
        </pc:spChg>
      </pc:sldChg>
      <pc:sldChg chg="addSp delSp modSp new del mod modClrScheme chgLayout">
        <pc:chgData name="Kauã Enrico Pasti Altran" userId="c78709ba-25ae-4640-a497-831c7347ca1d" providerId="ADAL" clId="{4AA03165-6780-41FB-8009-CDF0B87A3B71}" dt="2022-12-08T16:03:27.596" v="2356" actId="47"/>
        <pc:sldMkLst>
          <pc:docMk/>
          <pc:sldMk cId="2120024058" sldId="349"/>
        </pc:sldMkLst>
        <pc:spChg chg="del mod ord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2" creationId="{6BBF0F68-F7F8-320C-961C-DC768B09758F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3" creationId="{77B91028-95BA-D8FE-E561-E2E9AD578100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4" creationId="{6EE547C6-2FBC-2FFE-B2BD-F1CF5CAE09B1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5" creationId="{5595A505-F161-4CDE-BAD3-EA351095F483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6" creationId="{DBBC3DB6-606C-D864-4EEB-219BEFE8DD48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7" creationId="{AA367C75-EA30-49A8-25DC-EEFEB6B9B1F7}"/>
          </ac:spMkLst>
        </pc:spChg>
        <pc:spChg chg="del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8" creationId="{892396E2-35F7-9F47-FB84-9F421CC809CD}"/>
          </ac:spMkLst>
        </pc:spChg>
        <pc:spChg chg="add mod ord">
          <ac:chgData name="Kauã Enrico Pasti Altran" userId="c78709ba-25ae-4640-a497-831c7347ca1d" providerId="ADAL" clId="{4AA03165-6780-41FB-8009-CDF0B87A3B71}" dt="2022-12-08T16:03:00.373" v="2347" actId="700"/>
          <ac:spMkLst>
            <pc:docMk/>
            <pc:sldMk cId="2120024058" sldId="349"/>
            <ac:spMk id="9" creationId="{F5D1385B-09FF-C057-6CD7-52E5C71D271C}"/>
          </ac:spMkLst>
        </pc:spChg>
        <pc:spChg chg="add del mod">
          <ac:chgData name="Kauã Enrico Pasti Altran" userId="c78709ba-25ae-4640-a497-831c7347ca1d" providerId="ADAL" clId="{4AA03165-6780-41FB-8009-CDF0B87A3B71}" dt="2022-12-08T16:03:19.217" v="2351"/>
          <ac:spMkLst>
            <pc:docMk/>
            <pc:sldMk cId="2120024058" sldId="349"/>
            <ac:spMk id="10" creationId="{3A0B3964-EF5A-6C89-DDB8-AA22B8755145}"/>
          </ac:spMkLst>
        </pc:spChg>
        <pc:spChg chg="add del mod">
          <ac:chgData name="Kauã Enrico Pasti Altran" userId="c78709ba-25ae-4640-a497-831c7347ca1d" providerId="ADAL" clId="{4AA03165-6780-41FB-8009-CDF0B87A3B71}" dt="2022-12-08T16:03:19.217" v="2351"/>
          <ac:spMkLst>
            <pc:docMk/>
            <pc:sldMk cId="2120024058" sldId="349"/>
            <ac:spMk id="11" creationId="{BD0DEB23-B299-F905-6BA1-2EA3C6643A7D}"/>
          </ac:spMkLst>
        </pc:spChg>
      </pc:sldChg>
    </pc:docChg>
  </pc:docChgLst>
  <pc:docChgLst>
    <pc:chgData name="Kaua Enrico Pasti Altran" userId="S::220019627@aluno.unisal.br::4ba1b9ae-2326-4de5-88a9-fb37890b3cbc" providerId="AD" clId="Web-{8EB5ABA4-CF15-4199-96E9-97B29F32C8DE}"/>
    <pc:docChg chg="addSld modSld sldOrd modSection">
      <pc:chgData name="Kaua Enrico Pasti Altran" userId="S::220019627@aluno.unisal.br::4ba1b9ae-2326-4de5-88a9-fb37890b3cbc" providerId="AD" clId="Web-{8EB5ABA4-CF15-4199-96E9-97B29F32C8DE}" dt="2022-11-17T22:40:51.476" v="323" actId="20577"/>
      <pc:docMkLst>
        <pc:docMk/>
      </pc:docMkLst>
      <pc:sldChg chg="modSp">
        <pc:chgData name="Kaua Enrico Pasti Altran" userId="S::220019627@aluno.unisal.br::4ba1b9ae-2326-4de5-88a9-fb37890b3cbc" providerId="AD" clId="Web-{8EB5ABA4-CF15-4199-96E9-97B29F32C8DE}" dt="2022-11-17T22:08:06.358" v="16" actId="1076"/>
        <pc:sldMkLst>
          <pc:docMk/>
          <pc:sldMk cId="0" sldId="256"/>
        </pc:sldMkLst>
        <pc:spChg chg="mod">
          <ac:chgData name="Kaua Enrico Pasti Altran" userId="S::220019627@aluno.unisal.br::4ba1b9ae-2326-4de5-88a9-fb37890b3cbc" providerId="AD" clId="Web-{8EB5ABA4-CF15-4199-96E9-97B29F32C8DE}" dt="2022-11-17T22:07:59.514" v="14" actId="1076"/>
          <ac:spMkLst>
            <pc:docMk/>
            <pc:sldMk cId="0" sldId="256"/>
            <ac:spMk id="580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08:06.358" v="16" actId="1076"/>
          <ac:spMkLst>
            <pc:docMk/>
            <pc:sldMk cId="0" sldId="256"/>
            <ac:spMk id="581" creationId="{00000000-0000-0000-0000-000000000000}"/>
          </ac:spMkLst>
        </pc:spChg>
      </pc:sldChg>
      <pc:sldChg chg="modSp">
        <pc:chgData name="Kaua Enrico Pasti Altran" userId="S::220019627@aluno.unisal.br::4ba1b9ae-2326-4de5-88a9-fb37890b3cbc" providerId="AD" clId="Web-{8EB5ABA4-CF15-4199-96E9-97B29F32C8DE}" dt="2022-11-17T22:10:23.345" v="21" actId="20577"/>
        <pc:sldMkLst>
          <pc:docMk/>
          <pc:sldMk cId="3966132389" sldId="294"/>
        </pc:sldMkLst>
        <pc:spChg chg="mod">
          <ac:chgData name="Kaua Enrico Pasti Altran" userId="S::220019627@aluno.unisal.br::4ba1b9ae-2326-4de5-88a9-fb37890b3cbc" providerId="AD" clId="Web-{8EB5ABA4-CF15-4199-96E9-97B29F32C8DE}" dt="2022-11-17T22:10:23.345" v="21" actId="20577"/>
          <ac:spMkLst>
            <pc:docMk/>
            <pc:sldMk cId="3966132389" sldId="294"/>
            <ac:spMk id="580" creationId="{00000000-0000-0000-0000-000000000000}"/>
          </ac:spMkLst>
        </pc:spChg>
      </pc:sldChg>
      <pc:sldChg chg="modSp">
        <pc:chgData name="Kaua Enrico Pasti Altran" userId="S::220019627@aluno.unisal.br::4ba1b9ae-2326-4de5-88a9-fb37890b3cbc" providerId="AD" clId="Web-{8EB5ABA4-CF15-4199-96E9-97B29F32C8DE}" dt="2022-11-17T22:29:47.556" v="162" actId="20577"/>
        <pc:sldMkLst>
          <pc:docMk/>
          <pc:sldMk cId="2315911132" sldId="296"/>
        </pc:sldMkLst>
        <pc:spChg chg="mod">
          <ac:chgData name="Kaua Enrico Pasti Altran" userId="S::220019627@aluno.unisal.br::4ba1b9ae-2326-4de5-88a9-fb37890b3cbc" providerId="AD" clId="Web-{8EB5ABA4-CF15-4199-96E9-97B29F32C8DE}" dt="2022-11-17T22:24:31.300" v="39" actId="14100"/>
          <ac:spMkLst>
            <pc:docMk/>
            <pc:sldMk cId="2315911132" sldId="296"/>
            <ac:spMk id="646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29:47.556" v="162" actId="20577"/>
          <ac:spMkLst>
            <pc:docMk/>
            <pc:sldMk cId="2315911132" sldId="296"/>
            <ac:spMk id="647" creationId="{00000000-0000-0000-0000-000000000000}"/>
          </ac:spMkLst>
        </pc:spChg>
        <pc:grpChg chg="mod">
          <ac:chgData name="Kaua Enrico Pasti Altran" userId="S::220019627@aluno.unisal.br::4ba1b9ae-2326-4de5-88a9-fb37890b3cbc" providerId="AD" clId="Web-{8EB5ABA4-CF15-4199-96E9-97B29F32C8DE}" dt="2022-11-17T22:24:24.409" v="38" actId="14100"/>
          <ac:grpSpMkLst>
            <pc:docMk/>
            <pc:sldMk cId="2315911132" sldId="296"/>
            <ac:grpSpMk id="643" creationId="{00000000-0000-0000-0000-000000000000}"/>
          </ac:grpSpMkLst>
        </pc:grpChg>
      </pc:sldChg>
      <pc:sldChg chg="modSp">
        <pc:chgData name="Kaua Enrico Pasti Altran" userId="S::220019627@aluno.unisal.br::4ba1b9ae-2326-4de5-88a9-fb37890b3cbc" providerId="AD" clId="Web-{8EB5ABA4-CF15-4199-96E9-97B29F32C8DE}" dt="2022-11-17T22:29:18.915" v="158"/>
        <pc:sldMkLst>
          <pc:docMk/>
          <pc:sldMk cId="3799511818" sldId="298"/>
        </pc:sldMkLst>
        <pc:graphicFrameChg chg="mod modGraphic">
          <ac:chgData name="Kaua Enrico Pasti Altran" userId="S::220019627@aluno.unisal.br::4ba1b9ae-2326-4de5-88a9-fb37890b3cbc" providerId="AD" clId="Web-{8EB5ABA4-CF15-4199-96E9-97B29F32C8DE}" dt="2022-11-17T22:29:18.915" v="158"/>
          <ac:graphicFrameMkLst>
            <pc:docMk/>
            <pc:sldMk cId="3799511818" sldId="298"/>
            <ac:graphicFrameMk id="608" creationId="{00000000-0000-0000-0000-000000000000}"/>
          </ac:graphicFrameMkLst>
        </pc:graphicFrameChg>
      </pc:sldChg>
      <pc:sldChg chg="modSp add ord replId">
        <pc:chgData name="Kaua Enrico Pasti Altran" userId="S::220019627@aluno.unisal.br::4ba1b9ae-2326-4de5-88a9-fb37890b3cbc" providerId="AD" clId="Web-{8EB5ABA4-CF15-4199-96E9-97B29F32C8DE}" dt="2022-11-17T22:40:51.476" v="323" actId="20577"/>
        <pc:sldMkLst>
          <pc:docMk/>
          <pc:sldMk cId="4239650702" sldId="323"/>
        </pc:sldMkLst>
        <pc:spChg chg="mod">
          <ac:chgData name="Kaua Enrico Pasti Altran" userId="S::220019627@aluno.unisal.br::4ba1b9ae-2326-4de5-88a9-fb37890b3cbc" providerId="AD" clId="Web-{8EB5ABA4-CF15-4199-96E9-97B29F32C8DE}" dt="2022-11-17T22:30:52.933" v="183" actId="20577"/>
          <ac:spMkLst>
            <pc:docMk/>
            <pc:sldMk cId="4239650702" sldId="323"/>
            <ac:spMk id="646" creationId="{00000000-0000-0000-0000-000000000000}"/>
          </ac:spMkLst>
        </pc:spChg>
        <pc:spChg chg="mod">
          <ac:chgData name="Kaua Enrico Pasti Altran" userId="S::220019627@aluno.unisal.br::4ba1b9ae-2326-4de5-88a9-fb37890b3cbc" providerId="AD" clId="Web-{8EB5ABA4-CF15-4199-96E9-97B29F32C8DE}" dt="2022-11-17T22:40:51.476" v="323" actId="20577"/>
          <ac:spMkLst>
            <pc:docMk/>
            <pc:sldMk cId="4239650702" sldId="323"/>
            <ac:spMk id="647" creationId="{00000000-0000-0000-0000-000000000000}"/>
          </ac:spMkLst>
        </pc:spChg>
      </pc:sldChg>
    </pc:docChg>
  </pc:docChgLst>
  <pc:docChgLst>
    <pc:chgData name="Kaua Enrico Pasti Altran" userId="4ba1b9ae-2326-4de5-88a9-fb37890b3cbc" providerId="ADAL" clId="{DB9E0C33-A30C-4DD3-B8D6-9FF83660C588}"/>
    <pc:docChg chg="undo custSel addSld delSld modSld sldOrd addSection modSection">
      <pc:chgData name="Kaua Enrico Pasti Altran" userId="4ba1b9ae-2326-4de5-88a9-fb37890b3cbc" providerId="ADAL" clId="{DB9E0C33-A30C-4DD3-B8D6-9FF83660C588}" dt="2022-11-03T20:16:02.712" v="260" actId="47"/>
      <pc:docMkLst>
        <pc:docMk/>
      </pc:docMkLst>
      <pc:sldChg chg="addSp modSp mod">
        <pc:chgData name="Kaua Enrico Pasti Altran" userId="4ba1b9ae-2326-4de5-88a9-fb37890b3cbc" providerId="ADAL" clId="{DB9E0C33-A30C-4DD3-B8D6-9FF83660C588}" dt="2022-11-03T20:09:37.742" v="174" actId="1035"/>
        <pc:sldMkLst>
          <pc:docMk/>
          <pc:sldMk cId="0" sldId="256"/>
        </pc:sldMkLst>
        <pc:spChg chg="mod">
          <ac:chgData name="Kaua Enrico Pasti Altran" userId="4ba1b9ae-2326-4de5-88a9-fb37890b3cbc" providerId="ADAL" clId="{DB9E0C33-A30C-4DD3-B8D6-9FF83660C588}" dt="2022-11-03T19:54:52.649" v="70" actId="404"/>
          <ac:spMkLst>
            <pc:docMk/>
            <pc:sldMk cId="0" sldId="256"/>
            <ac:spMk id="580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09:37.742" v="174" actId="1035"/>
          <ac:spMkLst>
            <pc:docMk/>
            <pc:sldMk cId="0" sldId="256"/>
            <ac:spMk id="581" creationId="{00000000-0000-0000-0000-000000000000}"/>
          </ac:spMkLst>
        </pc:spChg>
        <pc:grpChg chg="mod">
          <ac:chgData name="Kaua Enrico Pasti Altran" userId="4ba1b9ae-2326-4de5-88a9-fb37890b3cbc" providerId="ADAL" clId="{DB9E0C33-A30C-4DD3-B8D6-9FF83660C588}" dt="2022-11-03T19:54:47.364" v="68" actId="1076"/>
          <ac:grpSpMkLst>
            <pc:docMk/>
            <pc:sldMk cId="0" sldId="256"/>
            <ac:grpSpMk id="576" creationId="{00000000-0000-0000-0000-000000000000}"/>
          </ac:grpSpMkLst>
        </pc:grpChg>
        <pc:picChg chg="add mod modCrop">
          <ac:chgData name="Kaua Enrico Pasti Altran" userId="4ba1b9ae-2326-4de5-88a9-fb37890b3cbc" providerId="ADAL" clId="{DB9E0C33-A30C-4DD3-B8D6-9FF83660C588}" dt="2022-11-03T20:08:10.259" v="82" actId="1076"/>
          <ac:picMkLst>
            <pc:docMk/>
            <pc:sldMk cId="0" sldId="256"/>
            <ac:picMk id="3" creationId="{A46C736A-3F8C-F398-365E-07AE176640D0}"/>
          </ac:picMkLst>
        </pc:picChg>
      </pc:sldChg>
      <pc:sldChg chg="addSp delSp modSp del mod ord">
        <pc:chgData name="Kaua Enrico Pasti Altran" userId="4ba1b9ae-2326-4de5-88a9-fb37890b3cbc" providerId="ADAL" clId="{DB9E0C33-A30C-4DD3-B8D6-9FF83660C588}" dt="2022-11-03T20:15:56.166" v="256" actId="47"/>
        <pc:sldMkLst>
          <pc:docMk/>
          <pc:sldMk cId="0" sldId="257"/>
        </pc:sldMkLst>
        <pc:spChg chg="add del mod">
          <ac:chgData name="Kaua Enrico Pasti Altran" userId="4ba1b9ae-2326-4de5-88a9-fb37890b3cbc" providerId="ADAL" clId="{DB9E0C33-A30C-4DD3-B8D6-9FF83660C588}" dt="2022-11-03T20:10:47.825" v="185" actId="21"/>
          <ac:spMkLst>
            <pc:docMk/>
            <pc:sldMk cId="0" sldId="257"/>
            <ac:spMk id="2" creationId="{361196F9-3413-F57A-B902-1A7B427F292D}"/>
          </ac:spMkLst>
        </pc:spChg>
        <pc:spChg chg="mod">
          <ac:chgData name="Kaua Enrico Pasti Altran" userId="4ba1b9ae-2326-4de5-88a9-fb37890b3cbc" providerId="ADAL" clId="{DB9E0C33-A30C-4DD3-B8D6-9FF83660C588}" dt="2022-11-03T20:08:46.139" v="93" actId="20577"/>
          <ac:spMkLst>
            <pc:docMk/>
            <pc:sldMk cId="0" sldId="257"/>
            <ac:spMk id="607" creationId="{00000000-0000-0000-0000-000000000000}"/>
          </ac:spMkLst>
        </pc:spChg>
        <pc:spChg chg="del mod">
          <ac:chgData name="Kaua Enrico Pasti Altran" userId="4ba1b9ae-2326-4de5-88a9-fb37890b3cbc" providerId="ADAL" clId="{DB9E0C33-A30C-4DD3-B8D6-9FF83660C588}" dt="2022-11-03T20:09:50.565" v="176" actId="478"/>
          <ac:spMkLst>
            <pc:docMk/>
            <pc:sldMk cId="0" sldId="257"/>
            <ac:spMk id="609" creationId="{00000000-0000-0000-0000-000000000000}"/>
          </ac:spMkLst>
        </pc:spChg>
        <pc:spChg chg="del">
          <ac:chgData name="Kaua Enrico Pasti Altran" userId="4ba1b9ae-2326-4de5-88a9-fb37890b3cbc" providerId="ADAL" clId="{DB9E0C33-A30C-4DD3-B8D6-9FF83660C588}" dt="2022-11-03T20:09:51.993" v="177" actId="478"/>
          <ac:spMkLst>
            <pc:docMk/>
            <pc:sldMk cId="0" sldId="257"/>
            <ac:spMk id="610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09:11.132" v="153" actId="20577"/>
          <ac:spMkLst>
            <pc:docMk/>
            <pc:sldMk cId="0" sldId="257"/>
            <ac:spMk id="611" creationId="{00000000-0000-0000-0000-000000000000}"/>
          </ac:spMkLst>
        </pc:spChg>
      </pc:sldChg>
      <pc:sldChg chg="del">
        <pc:chgData name="Kaua Enrico Pasti Altran" userId="4ba1b9ae-2326-4de5-88a9-fb37890b3cbc" providerId="ADAL" clId="{DB9E0C33-A30C-4DD3-B8D6-9FF83660C588}" dt="2022-11-03T20:15:41.752" v="252" actId="47"/>
        <pc:sldMkLst>
          <pc:docMk/>
          <pc:sldMk cId="0" sldId="258"/>
        </pc:sldMkLst>
      </pc:sldChg>
      <pc:sldChg chg="ord">
        <pc:chgData name="Kaua Enrico Pasti Altran" userId="4ba1b9ae-2326-4de5-88a9-fb37890b3cbc" providerId="ADAL" clId="{DB9E0C33-A30C-4DD3-B8D6-9FF83660C588}" dt="2022-11-03T20:11:57.869" v="220"/>
        <pc:sldMkLst>
          <pc:docMk/>
          <pc:sldMk cId="0" sldId="259"/>
        </pc:sldMkLst>
      </pc:sldChg>
      <pc:sldChg chg="del ord">
        <pc:chgData name="Kaua Enrico Pasti Altran" userId="4ba1b9ae-2326-4de5-88a9-fb37890b3cbc" providerId="ADAL" clId="{DB9E0C33-A30C-4DD3-B8D6-9FF83660C588}" dt="2022-11-03T20:15:32.521" v="250" actId="47"/>
        <pc:sldMkLst>
          <pc:docMk/>
          <pc:sldMk cId="0" sldId="260"/>
        </pc:sldMkLst>
      </pc:sldChg>
      <pc:sldChg chg="del ord">
        <pc:chgData name="Kaua Enrico Pasti Altran" userId="4ba1b9ae-2326-4de5-88a9-fb37890b3cbc" providerId="ADAL" clId="{DB9E0C33-A30C-4DD3-B8D6-9FF83660C588}" dt="2022-11-03T20:15:45.168" v="254" actId="47"/>
        <pc:sldMkLst>
          <pc:docMk/>
          <pc:sldMk cId="0" sldId="261"/>
        </pc:sldMkLst>
      </pc:sldChg>
      <pc:sldChg chg="addSp delSp modSp mod ord">
        <pc:chgData name="Kaua Enrico Pasti Altran" userId="4ba1b9ae-2326-4de5-88a9-fb37890b3cbc" providerId="ADAL" clId="{DB9E0C33-A30C-4DD3-B8D6-9FF83660C588}" dt="2022-11-03T20:11:47.155" v="218" actId="255"/>
        <pc:sldMkLst>
          <pc:docMk/>
          <pc:sldMk cId="0" sldId="262"/>
        </pc:sldMkLst>
        <pc:spChg chg="add del mod">
          <ac:chgData name="Kaua Enrico Pasti Altran" userId="4ba1b9ae-2326-4de5-88a9-fb37890b3cbc" providerId="ADAL" clId="{DB9E0C33-A30C-4DD3-B8D6-9FF83660C588}" dt="2022-11-03T20:11:22.380" v="204" actId="478"/>
          <ac:spMkLst>
            <pc:docMk/>
            <pc:sldMk cId="0" sldId="262"/>
            <ac:spMk id="2" creationId="{9F0898F6-5196-6ACF-59DB-EAD74D801494}"/>
          </ac:spMkLst>
        </pc:spChg>
        <pc:spChg chg="mod">
          <ac:chgData name="Kaua Enrico Pasti Altran" userId="4ba1b9ae-2326-4de5-88a9-fb37890b3cbc" providerId="ADAL" clId="{DB9E0C33-A30C-4DD3-B8D6-9FF83660C588}" dt="2022-11-03T20:11:12.954" v="202" actId="20577"/>
          <ac:spMkLst>
            <pc:docMk/>
            <pc:sldMk cId="0" sldId="262"/>
            <ac:spMk id="747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11:34.107" v="209" actId="1076"/>
          <ac:spMkLst>
            <pc:docMk/>
            <pc:sldMk cId="0" sldId="262"/>
            <ac:spMk id="748" creationId="{00000000-0000-0000-0000-000000000000}"/>
          </ac:spMkLst>
        </pc:spChg>
        <pc:spChg chg="mod">
          <ac:chgData name="Kaua Enrico Pasti Altran" userId="4ba1b9ae-2326-4de5-88a9-fb37890b3cbc" providerId="ADAL" clId="{DB9E0C33-A30C-4DD3-B8D6-9FF83660C588}" dt="2022-11-03T20:11:47.155" v="218" actId="255"/>
          <ac:spMkLst>
            <pc:docMk/>
            <pc:sldMk cId="0" sldId="262"/>
            <ac:spMk id="752" creationId="{00000000-0000-0000-0000-000000000000}"/>
          </ac:spMkLst>
        </pc:spChg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3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4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5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6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7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8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69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0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1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2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3"/>
        </pc:sldMkLst>
      </pc:sldChg>
      <pc:sldChg chg="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0" sldId="274"/>
        </pc:sldMkLst>
      </pc:sldChg>
      <pc:sldChg chg="add del">
        <pc:chgData name="Kaua Enrico Pasti Altran" userId="4ba1b9ae-2326-4de5-88a9-fb37890b3cbc" providerId="ADAL" clId="{DB9E0C33-A30C-4DD3-B8D6-9FF83660C588}" dt="2022-11-03T20:16:02.712" v="260" actId="47"/>
        <pc:sldMkLst>
          <pc:docMk/>
          <pc:sldMk cId="2760099587" sldId="293"/>
        </pc:sldMkLst>
      </pc:sldChg>
      <pc:sldChg chg="add">
        <pc:chgData name="Kaua Enrico Pasti Altran" userId="4ba1b9ae-2326-4de5-88a9-fb37890b3cbc" providerId="ADAL" clId="{DB9E0C33-A30C-4DD3-B8D6-9FF83660C588}" dt="2022-11-03T20:13:35.526" v="232"/>
        <pc:sldMkLst>
          <pc:docMk/>
          <pc:sldMk cId="3966132389" sldId="294"/>
        </pc:sldMkLst>
      </pc:sldChg>
      <pc:sldChg chg="add">
        <pc:chgData name="Kaua Enrico Pasti Altran" userId="4ba1b9ae-2326-4de5-88a9-fb37890b3cbc" providerId="ADAL" clId="{DB9E0C33-A30C-4DD3-B8D6-9FF83660C588}" dt="2022-11-03T20:13:35.526" v="232"/>
        <pc:sldMkLst>
          <pc:docMk/>
          <pc:sldMk cId="1626134621" sldId="295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315911132" sldId="296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496980219" sldId="297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799511818" sldId="298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978661738" sldId="299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933854565" sldId="300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517747229" sldId="301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712651989" sldId="302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01477295" sldId="303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335468452" sldId="304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533788907" sldId="305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2696247943" sldId="306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4241359049" sldId="307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396298622" sldId="308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905825762" sldId="309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608991559" sldId="310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3395692344" sldId="311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1390017788" sldId="312"/>
        </pc:sldMkLst>
      </pc:sldChg>
      <pc:sldChg chg="add">
        <pc:chgData name="Kaua Enrico Pasti Altran" userId="4ba1b9ae-2326-4de5-88a9-fb37890b3cbc" providerId="ADAL" clId="{DB9E0C33-A30C-4DD3-B8D6-9FF83660C588}" dt="2022-11-03T20:13:47.676" v="233"/>
        <pc:sldMkLst>
          <pc:docMk/>
          <pc:sldMk cId="4072210580" sldId="313"/>
        </pc:sldMkLst>
      </pc:sldChg>
      <pc:sldChg chg="new">
        <pc:chgData name="Kaua Enrico Pasti Altran" userId="4ba1b9ae-2326-4de5-88a9-fb37890b3cbc" providerId="ADAL" clId="{DB9E0C33-A30C-4DD3-B8D6-9FF83660C588}" dt="2022-11-03T20:15:30.444" v="249" actId="680"/>
        <pc:sldMkLst>
          <pc:docMk/>
          <pc:sldMk cId="2990528803" sldId="314"/>
        </pc:sldMkLst>
      </pc:sldChg>
      <pc:sldChg chg="new">
        <pc:chgData name="Kaua Enrico Pasti Altran" userId="4ba1b9ae-2326-4de5-88a9-fb37890b3cbc" providerId="ADAL" clId="{DB9E0C33-A30C-4DD3-B8D6-9FF83660C588}" dt="2022-11-03T20:15:40.645" v="251" actId="680"/>
        <pc:sldMkLst>
          <pc:docMk/>
          <pc:sldMk cId="3846593945" sldId="315"/>
        </pc:sldMkLst>
      </pc:sldChg>
      <pc:sldChg chg="new">
        <pc:chgData name="Kaua Enrico Pasti Altran" userId="4ba1b9ae-2326-4de5-88a9-fb37890b3cbc" providerId="ADAL" clId="{DB9E0C33-A30C-4DD3-B8D6-9FF83660C588}" dt="2022-11-03T20:15:44.484" v="253" actId="680"/>
        <pc:sldMkLst>
          <pc:docMk/>
          <pc:sldMk cId="2390492145" sldId="316"/>
        </pc:sldMkLst>
      </pc:sldChg>
      <pc:sldChg chg="new">
        <pc:chgData name="Kaua Enrico Pasti Altran" userId="4ba1b9ae-2326-4de5-88a9-fb37890b3cbc" providerId="ADAL" clId="{DB9E0C33-A30C-4DD3-B8D6-9FF83660C588}" dt="2022-11-03T20:15:55.493" v="255" actId="680"/>
        <pc:sldMkLst>
          <pc:docMk/>
          <pc:sldMk cId="2453663519" sldId="317"/>
        </pc:sldMkLst>
      </pc:sldChg>
      <pc:sldChg chg="new ord">
        <pc:chgData name="Kaua Enrico Pasti Altran" userId="4ba1b9ae-2326-4de5-88a9-fb37890b3cbc" providerId="ADAL" clId="{DB9E0C33-A30C-4DD3-B8D6-9FF83660C588}" dt="2022-11-03T20:15:59.381" v="259"/>
        <pc:sldMkLst>
          <pc:docMk/>
          <pc:sldMk cId="624771364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 06, vc falou as 2 vezes que o Powerapp já estava integrado no aplicativo UNISAL, mas não está.</a:t>
            </a:r>
          </a:p>
          <a:p>
            <a:r>
              <a:rPr lang="pt-BR" dirty="0"/>
              <a:t>- Lembra que ele é só um protótipo, para mostrar pro publico como seria registrar um veiculo.</a:t>
            </a:r>
          </a:p>
          <a:p>
            <a:r>
              <a:rPr lang="pt-BR" dirty="0"/>
              <a:t>- Lembra de falar que, como nao desenvolvemos a parte wifi do projeto, não conseguimos integrar o hardware ao powerapp, e por isso ele não registra a movimentação.</a:t>
            </a:r>
          </a:p>
        </p:txBody>
      </p:sp>
    </p:spTree>
    <p:extLst>
      <p:ext uri="{BB962C8B-B14F-4D97-AF65-F5344CB8AC3E}">
        <p14:creationId xmlns:p14="http://schemas.microsoft.com/office/powerpoint/2010/main" val="4140106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2b1948c25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2b1948c25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67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b1948c25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2b1948c25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770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DESIGN</a:t>
            </a:r>
          </a:p>
          <a:p>
            <a:pPr marL="158750" indent="0">
              <a:buNone/>
            </a:pPr>
            <a:r>
              <a:rPr lang="pt-BR" dirty="0"/>
              <a:t>(a sessão de design terá vários slides, todos com prints do aplicativo desenvolvido em Figma).</a:t>
            </a:r>
          </a:p>
          <a:p>
            <a:pPr marL="158750" indent="0">
              <a:buNone/>
            </a:pPr>
            <a:r>
              <a:rPr lang="pt-BR" dirty="0"/>
              <a:t>(para reservar um local do print, deixarei um quadrado com tamanho padrão)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Falar sobre a nossa inspiração do design,</a:t>
            </a:r>
          </a:p>
          <a:p>
            <a:pPr marL="158750" indent="0">
              <a:buNone/>
            </a:pPr>
            <a:r>
              <a:rPr lang="pt-BR" dirty="0"/>
              <a:t>já que faríamos algo presente no campus da unisal, utilizaríamos o próprio aplicativo da unisal.</a:t>
            </a:r>
          </a:p>
          <a:p>
            <a:pPr marL="158750" indent="0">
              <a:buNone/>
            </a:pPr>
            <a:r>
              <a:rPr lang="pt-BR" dirty="0"/>
              <a:t>Como não temos acesso ao código fonte do aplicativo UNISAL, decidimos desenvolver ele de maneira fácil, utilizando a ferramenta Figma.</a:t>
            </a:r>
          </a:p>
          <a:p>
            <a:pPr marL="158750" indent="0">
              <a:buNone/>
            </a:pPr>
            <a:r>
              <a:rPr lang="pt-BR" dirty="0"/>
              <a:t>Pelo Figma, conseguimos desenvolver uma aplicação para qualquer dispositivo, criando objetos, blocos, textos, imagens, entre outros...</a:t>
            </a:r>
          </a:p>
          <a:p>
            <a:pPr marL="158750" indent="0">
              <a:buNone/>
            </a:pPr>
            <a:r>
              <a:rPr lang="pt-BR" dirty="0"/>
              <a:t>Por ele, realizamos uma cópia do aplicativo UNISAL, inserindo a nossa função, chamada Portaria.</a:t>
            </a:r>
          </a:p>
          <a:p>
            <a:pPr marL="158750" indent="0">
              <a:buNone/>
            </a:pPr>
            <a:r>
              <a:rPr lang="pt-BR" dirty="0"/>
              <a:t>Decidimos não colocar o nome de nosso projeto (Can Pass), já que dificultaria o entendimento de alguns usuários. Em vez disso, colocamos o nome Portaria, rementendo diretamente ao uso.</a:t>
            </a:r>
          </a:p>
          <a:p>
            <a:pPr marL="158750" indent="0">
              <a:buNone/>
            </a:pPr>
            <a:endParaRPr lang="pt-BR" u="none" dirty="0"/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757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b1948c2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b1948c2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71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c01309247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1c01309247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71b65f656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71b65f656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b1948c25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2b1948c25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77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b1948c25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2b1948c25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52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463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FALAR DO FACIL ACESSO SER CUSTO BAIXO</a:t>
            </a:r>
          </a:p>
          <a:p>
            <a:pPr marL="158750" indent="0">
              <a:buNone/>
            </a:pPr>
            <a:r>
              <a:rPr lang="pt-BR" dirty="0"/>
              <a:t>ESP É MAIS BARATO QUE ARDUINO</a:t>
            </a:r>
          </a:p>
          <a:p>
            <a:pPr marL="158750" indent="0">
              <a:buNone/>
            </a:pPr>
            <a:r>
              <a:rPr lang="pt-BR" dirty="0"/>
              <a:t>ULTRASSONICO MAIS SIMPLES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FALAR DO SENSOR RFID, QUE TESTAMOS COM UM MODELO MAIS SIMPLES, PORÉM NÃO SERVIU POR CONTA DA DISTANCIA</a:t>
            </a:r>
          </a:p>
          <a:p>
            <a:pPr marL="158750" indent="0">
              <a:buNone/>
            </a:pPr>
            <a:r>
              <a:rPr lang="pt-BR" dirty="0"/>
              <a:t>TIVEMOS QUE USAR ESSE, QUE LÊ A DISTANCIA MAIOR, JÁ QUE POSSUI UM INDUTOR DE MAIOR POTENCIA.</a:t>
            </a:r>
          </a:p>
          <a:p>
            <a:pPr marL="158750" indent="0">
              <a:buNone/>
            </a:pPr>
            <a:r>
              <a:rPr lang="pt-BR" dirty="0"/>
              <a:t>Utilizamos também alguns leds, resistor, cabos, jumpers, etc.</a:t>
            </a:r>
          </a:p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156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DE DIZER QUE O APP UNISAL EXISTE DE VERDADE</a:t>
            </a:r>
          </a:p>
          <a:p>
            <a:endParaRPr lang="pt-BR" dirty="0"/>
          </a:p>
          <a:p>
            <a:pPr marL="158750" indent="0">
              <a:buNone/>
            </a:pPr>
            <a:r>
              <a:rPr lang="pt-BR" dirty="0"/>
              <a:t>No figma:</a:t>
            </a:r>
          </a:p>
          <a:p>
            <a:pPr marL="158750" indent="0">
              <a:buNone/>
            </a:pPr>
            <a:r>
              <a:rPr lang="pt-BR" dirty="0"/>
              <a:t>- Não mostra o easter egg, por favor.</a:t>
            </a:r>
          </a:p>
          <a:p>
            <a:pPr marL="158750" indent="0">
              <a:buNone/>
            </a:pPr>
            <a:r>
              <a:rPr lang="pt-BR" dirty="0"/>
              <a:t>- Mostre toda a navegação dele pro publico.</a:t>
            </a:r>
          </a:p>
          <a:p>
            <a:pPr marL="158750" indent="0">
              <a:buNone/>
            </a:pPr>
            <a:r>
              <a:rPr lang="pt-BR" dirty="0"/>
              <a:t>(assim q eu terminar o slide, vou mexer no figma, pq tem coisa lá q tá escrito errado, fora de centro, torto, etc)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Na hora de mostrar funcionando, mantém em meu notebook...</a:t>
            </a:r>
          </a:p>
          <a:p>
            <a:pPr marL="158750" indent="0">
              <a:buNone/>
            </a:pPr>
            <a:r>
              <a:rPr lang="pt-BR" dirty="0"/>
              <a:t>Vc só vai até a mesa, pega o mouse e demonstra.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Lembre de mostrar o QR code no fim (vai estar em um slide).</a:t>
            </a:r>
          </a:p>
        </p:txBody>
      </p:sp>
    </p:spTree>
    <p:extLst>
      <p:ext uri="{BB962C8B-B14F-4D97-AF65-F5344CB8AC3E}">
        <p14:creationId xmlns:p14="http://schemas.microsoft.com/office/powerpoint/2010/main" val="2794169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DE DIZER QUE O APP UNISAL EXISTE DE VERDADE</a:t>
            </a:r>
          </a:p>
          <a:p>
            <a:endParaRPr lang="pt-BR" dirty="0"/>
          </a:p>
          <a:p>
            <a:pPr marL="158750" indent="0">
              <a:buNone/>
            </a:pPr>
            <a:r>
              <a:rPr lang="pt-BR" dirty="0"/>
              <a:t>No figma:</a:t>
            </a:r>
          </a:p>
          <a:p>
            <a:pPr marL="158750" indent="0">
              <a:buNone/>
            </a:pPr>
            <a:r>
              <a:rPr lang="pt-BR" dirty="0"/>
              <a:t>- Não mostra o easter egg, por favor.</a:t>
            </a:r>
          </a:p>
          <a:p>
            <a:pPr marL="158750" indent="0">
              <a:buNone/>
            </a:pPr>
            <a:r>
              <a:rPr lang="pt-BR" dirty="0"/>
              <a:t>- Mostre toda a navegação dele pro publico.</a:t>
            </a:r>
          </a:p>
          <a:p>
            <a:pPr marL="158750" indent="0">
              <a:buNone/>
            </a:pPr>
            <a:r>
              <a:rPr lang="pt-BR" dirty="0"/>
              <a:t>(assim q eu terminar o slide, vou mexer no figma, pq tem coisa lá q tá escrito errado, fora de centro, torto, etc)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Na hora de mostrar funcionando, mantém em meu notebook...</a:t>
            </a:r>
          </a:p>
          <a:p>
            <a:pPr marL="158750" indent="0">
              <a:buNone/>
            </a:pPr>
            <a:r>
              <a:rPr lang="pt-BR" dirty="0"/>
              <a:t>Vc só vai até a mesa, pega o mouse e demonstra.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Lembre de mostrar o QR code no fim (vai estar em um slide).</a:t>
            </a:r>
          </a:p>
        </p:txBody>
      </p:sp>
    </p:spTree>
    <p:extLst>
      <p:ext uri="{BB962C8B-B14F-4D97-AF65-F5344CB8AC3E}">
        <p14:creationId xmlns:p14="http://schemas.microsoft.com/office/powerpoint/2010/main" val="219206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41925" y="1868025"/>
            <a:ext cx="4278300" cy="42783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8700" y="1677275"/>
            <a:ext cx="7146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98550" y="3373175"/>
            <a:ext cx="4767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13625" y="-1511575"/>
            <a:ext cx="4278300" cy="42783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-111982" y="-167027"/>
            <a:ext cx="4981349" cy="936090"/>
            <a:chOff x="-111982" y="-167027"/>
            <a:chExt cx="4981349" cy="93609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" name="Google Shape;21;p2"/>
          <p:cNvSpPr/>
          <p:nvPr/>
        </p:nvSpPr>
        <p:spPr>
          <a:xfrm>
            <a:off x="6160500" y="667675"/>
            <a:ext cx="23973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accent2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2"/>
          <p:cNvSpPr/>
          <p:nvPr/>
        </p:nvSpPr>
        <p:spPr>
          <a:xfrm>
            <a:off x="389050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2"/>
          <p:cNvSpPr/>
          <p:nvPr/>
        </p:nvSpPr>
        <p:spPr>
          <a:xfrm>
            <a:off x="1317800" y="4444800"/>
            <a:ext cx="15045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2"/>
          <p:cNvSpPr/>
          <p:nvPr/>
        </p:nvSpPr>
        <p:spPr>
          <a:xfrm>
            <a:off x="5545350" y="66767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25;p2"/>
          <p:cNvGrpSpPr/>
          <p:nvPr/>
        </p:nvGrpSpPr>
        <p:grpSpPr>
          <a:xfrm rot="10800000">
            <a:off x="3750850" y="4736500"/>
            <a:ext cx="5124400" cy="462625"/>
            <a:chOff x="384100" y="-88675"/>
            <a:chExt cx="5124400" cy="462625"/>
          </a:xfrm>
        </p:grpSpPr>
        <p:cxnSp>
          <p:nvCxnSpPr>
            <p:cNvPr id="26" name="Google Shape;26;p2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8" name="Google Shape;28;p2"/>
          <p:cNvSpPr/>
          <p:nvPr/>
        </p:nvSpPr>
        <p:spPr>
          <a:xfrm>
            <a:off x="853425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/>
          <p:nvPr/>
        </p:nvSpPr>
        <p:spPr>
          <a:xfrm>
            <a:off x="1746153" y="1007913"/>
            <a:ext cx="5651700" cy="56517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14"/>
          <p:cNvSpPr/>
          <p:nvPr/>
        </p:nvSpPr>
        <p:spPr>
          <a:xfrm>
            <a:off x="6755621" y="-999175"/>
            <a:ext cx="3178500" cy="31785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6" name="Google Shape;186;p14"/>
          <p:cNvGrpSpPr/>
          <p:nvPr/>
        </p:nvGrpSpPr>
        <p:grpSpPr>
          <a:xfrm rot="5400000">
            <a:off x="7745077" y="3788845"/>
            <a:ext cx="1739532" cy="283092"/>
            <a:chOff x="6230150" y="3433775"/>
            <a:chExt cx="1958050" cy="340500"/>
          </a:xfrm>
        </p:grpSpPr>
        <p:sp>
          <p:nvSpPr>
            <p:cNvPr id="187" name="Google Shape;187;p14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" name="Google Shape;203;p14"/>
          <p:cNvSpPr txBox="1"/>
          <p:nvPr/>
        </p:nvSpPr>
        <p:spPr>
          <a:xfrm rot="5400000" flipH="1">
            <a:off x="7531692" y="1217749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-1386479" y="2745200"/>
            <a:ext cx="3178500" cy="31785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5" name="Google Shape;205;p14"/>
          <p:cNvGrpSpPr/>
          <p:nvPr/>
        </p:nvGrpSpPr>
        <p:grpSpPr>
          <a:xfrm rot="5400000">
            <a:off x="146179" y="1349163"/>
            <a:ext cx="741212" cy="258346"/>
            <a:chOff x="630613" y="4333668"/>
            <a:chExt cx="1121519" cy="390900"/>
          </a:xfrm>
        </p:grpSpPr>
        <p:sp>
          <p:nvSpPr>
            <p:cNvPr id="206" name="Google Shape;206;p14"/>
            <p:cNvSpPr/>
            <p:nvPr/>
          </p:nvSpPr>
          <p:spPr>
            <a:xfrm>
              <a:off x="630613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46334" y="4333668"/>
              <a:ext cx="1512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969127" y="4333668"/>
              <a:ext cx="1512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191921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307641" y="4333668"/>
              <a:ext cx="798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459053" y="4333668"/>
              <a:ext cx="798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610464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708032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4" name="Google Shape;214;p14"/>
          <p:cNvGrpSpPr/>
          <p:nvPr/>
        </p:nvGrpSpPr>
        <p:grpSpPr>
          <a:xfrm>
            <a:off x="-111982" y="-131320"/>
            <a:ext cx="4981349" cy="936090"/>
            <a:chOff x="-111982" y="-167027"/>
            <a:chExt cx="4981349" cy="936090"/>
          </a:xfrm>
        </p:grpSpPr>
        <p:grpSp>
          <p:nvGrpSpPr>
            <p:cNvPr id="215" name="Google Shape;215;p14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216" name="Google Shape;216;p14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14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8" name="Google Shape;218;p14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219" name="Google Shape;219;p14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0" name="Google Shape;220;p14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1" name="Google Shape;221;p14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2" name="Google Shape;222;p14"/>
          <p:cNvGrpSpPr/>
          <p:nvPr/>
        </p:nvGrpSpPr>
        <p:grpSpPr>
          <a:xfrm rot="10800000">
            <a:off x="3211193" y="4338730"/>
            <a:ext cx="4981349" cy="936090"/>
            <a:chOff x="-111982" y="-167027"/>
            <a:chExt cx="4981349" cy="936090"/>
          </a:xfrm>
        </p:grpSpPr>
        <p:grpSp>
          <p:nvGrpSpPr>
            <p:cNvPr id="223" name="Google Shape;223;p14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224" name="Google Shape;224;p14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14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6" name="Google Shape;226;p14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227" name="Google Shape;227;p14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4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9" name="Google Shape;229;p14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30" name="Google Shape;230;p14"/>
          <p:cNvSpPr/>
          <p:nvPr/>
        </p:nvSpPr>
        <p:spPr>
          <a:xfrm>
            <a:off x="389050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14"/>
          <p:cNvSpPr/>
          <p:nvPr/>
        </p:nvSpPr>
        <p:spPr>
          <a:xfrm>
            <a:off x="1317800" y="4444800"/>
            <a:ext cx="15045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4"/>
          <p:cNvSpPr/>
          <p:nvPr/>
        </p:nvSpPr>
        <p:spPr>
          <a:xfrm>
            <a:off x="853425" y="44448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accen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4"/>
          <p:cNvSpPr/>
          <p:nvPr/>
        </p:nvSpPr>
        <p:spPr>
          <a:xfrm>
            <a:off x="7668300" y="234200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title"/>
          </p:nvPr>
        </p:nvSpPr>
        <p:spPr>
          <a:xfrm>
            <a:off x="2172762" y="3297000"/>
            <a:ext cx="47985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1"/>
          </p:nvPr>
        </p:nvSpPr>
        <p:spPr>
          <a:xfrm>
            <a:off x="2172738" y="1417350"/>
            <a:ext cx="47985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>
            <a:off x="-1638848" y="241825"/>
            <a:ext cx="6024600" cy="60246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6"/>
          <p:cNvSpPr/>
          <p:nvPr/>
        </p:nvSpPr>
        <p:spPr>
          <a:xfrm>
            <a:off x="5826988" y="-1384875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2" name="Google Shape;252;p16"/>
          <p:cNvGrpSpPr/>
          <p:nvPr/>
        </p:nvGrpSpPr>
        <p:grpSpPr>
          <a:xfrm flipH="1">
            <a:off x="7208555" y="-60776"/>
            <a:ext cx="2762055" cy="1337838"/>
            <a:chOff x="5205411" y="-75307"/>
            <a:chExt cx="1728661" cy="837300"/>
          </a:xfrm>
        </p:grpSpPr>
        <p:cxnSp>
          <p:nvCxnSpPr>
            <p:cNvPr id="253" name="Google Shape;253;p16"/>
            <p:cNvCxnSpPr/>
            <p:nvPr/>
          </p:nvCxnSpPr>
          <p:spPr>
            <a:xfrm>
              <a:off x="5205411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4" name="Google Shape;254;p16"/>
            <p:cNvCxnSpPr/>
            <p:nvPr/>
          </p:nvCxnSpPr>
          <p:spPr>
            <a:xfrm>
              <a:off x="5651144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6096772" y="-75307"/>
              <a:ext cx="837300" cy="83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title" idx="2"/>
          </p:nvPr>
        </p:nvSpPr>
        <p:spPr>
          <a:xfrm>
            <a:off x="713400" y="1690225"/>
            <a:ext cx="24054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789600" y="2574078"/>
            <a:ext cx="22569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title" idx="3"/>
          </p:nvPr>
        </p:nvSpPr>
        <p:spPr>
          <a:xfrm>
            <a:off x="3369386" y="1690225"/>
            <a:ext cx="24054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3445575" y="2574078"/>
            <a:ext cx="22569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 idx="5"/>
          </p:nvPr>
        </p:nvSpPr>
        <p:spPr>
          <a:xfrm>
            <a:off x="6025372" y="1690225"/>
            <a:ext cx="24054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6101575" y="2574078"/>
            <a:ext cx="22569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120950" y="126425"/>
            <a:ext cx="225300" cy="2253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6"/>
          <p:cNvSpPr/>
          <p:nvPr/>
        </p:nvSpPr>
        <p:spPr>
          <a:xfrm>
            <a:off x="777669" y="126425"/>
            <a:ext cx="1063800" cy="225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6"/>
          <p:cNvSpPr/>
          <p:nvPr/>
        </p:nvSpPr>
        <p:spPr>
          <a:xfrm>
            <a:off x="449309" y="126425"/>
            <a:ext cx="225300" cy="2253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6"/>
          <p:cNvSpPr/>
          <p:nvPr/>
        </p:nvSpPr>
        <p:spPr>
          <a:xfrm>
            <a:off x="7946119" y="4769400"/>
            <a:ext cx="1063800" cy="225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7" name="Google Shape;267;p16"/>
          <p:cNvGrpSpPr/>
          <p:nvPr/>
        </p:nvGrpSpPr>
        <p:grpSpPr>
          <a:xfrm rot="5400000">
            <a:off x="-509923" y="3974520"/>
            <a:ext cx="1739532" cy="283092"/>
            <a:chOff x="6230150" y="3433775"/>
            <a:chExt cx="1958050" cy="340500"/>
          </a:xfrm>
        </p:grpSpPr>
        <p:sp>
          <p:nvSpPr>
            <p:cNvPr id="268" name="Google Shape;268;p16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4" name="Google Shape;284;p16"/>
          <p:cNvSpPr txBox="1"/>
          <p:nvPr/>
        </p:nvSpPr>
        <p:spPr>
          <a:xfrm rot="5400000" flipH="1">
            <a:off x="-242700" y="2471424"/>
            <a:ext cx="12051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7619025" y="4760525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16"/>
          <p:cNvSpPr/>
          <p:nvPr/>
        </p:nvSpPr>
        <p:spPr>
          <a:xfrm>
            <a:off x="245550" y="1091650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/>
          <p:nvPr/>
        </p:nvSpPr>
        <p:spPr>
          <a:xfrm>
            <a:off x="3405825" y="-1450550"/>
            <a:ext cx="4516500" cy="45165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17"/>
          <p:cNvSpPr/>
          <p:nvPr/>
        </p:nvSpPr>
        <p:spPr>
          <a:xfrm>
            <a:off x="5523588" y="2314500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title" idx="2"/>
          </p:nvPr>
        </p:nvSpPr>
        <p:spPr>
          <a:xfrm>
            <a:off x="713300" y="1348494"/>
            <a:ext cx="4874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"/>
          </p:nvPr>
        </p:nvSpPr>
        <p:spPr>
          <a:xfrm>
            <a:off x="713288" y="1737219"/>
            <a:ext cx="487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title" idx="3"/>
          </p:nvPr>
        </p:nvSpPr>
        <p:spPr>
          <a:xfrm>
            <a:off x="713300" y="2472113"/>
            <a:ext cx="4874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4"/>
          </p:nvPr>
        </p:nvSpPr>
        <p:spPr>
          <a:xfrm>
            <a:off x="713288" y="2860867"/>
            <a:ext cx="487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7"/>
          <p:cNvSpPr txBox="1">
            <a:spLocks noGrp="1"/>
          </p:cNvSpPr>
          <p:nvPr>
            <p:ph type="title" idx="5"/>
          </p:nvPr>
        </p:nvSpPr>
        <p:spPr>
          <a:xfrm>
            <a:off x="713275" y="3599750"/>
            <a:ext cx="4874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subTitle" idx="6"/>
          </p:nvPr>
        </p:nvSpPr>
        <p:spPr>
          <a:xfrm>
            <a:off x="713275" y="3988500"/>
            <a:ext cx="487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97" name="Google Shape;297;p17"/>
          <p:cNvGrpSpPr/>
          <p:nvPr/>
        </p:nvGrpSpPr>
        <p:grpSpPr>
          <a:xfrm rot="10800000">
            <a:off x="5919527" y="4233307"/>
            <a:ext cx="3864973" cy="940968"/>
            <a:chOff x="-28331" y="-117556"/>
            <a:chExt cx="3641734" cy="886618"/>
          </a:xfrm>
        </p:grpSpPr>
        <p:grpSp>
          <p:nvGrpSpPr>
            <p:cNvPr id="298" name="Google Shape;298;p17"/>
            <p:cNvGrpSpPr/>
            <p:nvPr/>
          </p:nvGrpSpPr>
          <p:grpSpPr>
            <a:xfrm>
              <a:off x="1498390" y="-95372"/>
              <a:ext cx="2115014" cy="864434"/>
              <a:chOff x="-55800" y="-528571"/>
              <a:chExt cx="2208200" cy="902521"/>
            </a:xfrm>
          </p:grpSpPr>
          <p:cxnSp>
            <p:nvCxnSpPr>
              <p:cNvPr id="299" name="Google Shape;299;p17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17"/>
              <p:cNvCxnSpPr/>
              <p:nvPr/>
            </p:nvCxnSpPr>
            <p:spPr>
              <a:xfrm>
                <a:off x="839600" y="373950"/>
                <a:ext cx="131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01" name="Google Shape;301;p17"/>
            <p:cNvGrpSpPr/>
            <p:nvPr/>
          </p:nvGrpSpPr>
          <p:grpSpPr>
            <a:xfrm>
              <a:off x="-28331" y="-117556"/>
              <a:ext cx="1841074" cy="882925"/>
              <a:chOff x="5280543" y="-30874"/>
              <a:chExt cx="1653560" cy="792999"/>
            </a:xfrm>
          </p:grpSpPr>
          <p:cxnSp>
            <p:nvCxnSpPr>
              <p:cNvPr id="302" name="Google Shape;302;p17"/>
              <p:cNvCxnSpPr/>
              <p:nvPr/>
            </p:nvCxnSpPr>
            <p:spPr>
              <a:xfrm>
                <a:off x="5280543" y="-175"/>
                <a:ext cx="762300" cy="7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03" name="Google Shape;303;p17"/>
              <p:cNvCxnSpPr/>
              <p:nvPr/>
            </p:nvCxnSpPr>
            <p:spPr>
              <a:xfrm>
                <a:off x="5718362" y="-8088"/>
                <a:ext cx="770100" cy="77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04" name="Google Shape;304;p17"/>
              <p:cNvCxnSpPr/>
              <p:nvPr/>
            </p:nvCxnSpPr>
            <p:spPr>
              <a:xfrm>
                <a:off x="6141203" y="-30874"/>
                <a:ext cx="7929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305" name="Google Shape;305;p17"/>
          <p:cNvSpPr/>
          <p:nvPr/>
        </p:nvSpPr>
        <p:spPr>
          <a:xfrm>
            <a:off x="153825" y="149150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17"/>
          <p:cNvSpPr/>
          <p:nvPr/>
        </p:nvSpPr>
        <p:spPr>
          <a:xfrm>
            <a:off x="153825" y="4718000"/>
            <a:ext cx="1043400" cy="277200"/>
          </a:xfrm>
          <a:prstGeom prst="snip2DiagRect">
            <a:avLst>
              <a:gd name="adj1" fmla="val 0"/>
              <a:gd name="adj2" fmla="val 35579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7"/>
          <p:cNvSpPr txBox="1"/>
          <p:nvPr/>
        </p:nvSpPr>
        <p:spPr>
          <a:xfrm flipH="1">
            <a:off x="6768855" y="162199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507375" y="149150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5432463" y="-2332125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>
            <a:off x="-1023987" y="2080525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720125" y="1806850"/>
            <a:ext cx="2032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720125" y="2210745"/>
            <a:ext cx="203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3555225" y="1806850"/>
            <a:ext cx="2032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3555225" y="2210746"/>
            <a:ext cx="203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555225" y="3572537"/>
            <a:ext cx="2032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555225" y="3976428"/>
            <a:ext cx="203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title" idx="7"/>
          </p:nvPr>
        </p:nvSpPr>
        <p:spPr>
          <a:xfrm>
            <a:off x="6390325" y="3572537"/>
            <a:ext cx="2032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8"/>
          </p:nvPr>
        </p:nvSpPr>
        <p:spPr>
          <a:xfrm>
            <a:off x="6390325" y="3976428"/>
            <a:ext cx="203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title" idx="9" hasCustomPrompt="1"/>
          </p:nvPr>
        </p:nvSpPr>
        <p:spPr>
          <a:xfrm>
            <a:off x="720125" y="1247325"/>
            <a:ext cx="20325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9" name="Google Shape;389;p20"/>
          <p:cNvSpPr txBox="1">
            <a:spLocks noGrp="1"/>
          </p:cNvSpPr>
          <p:nvPr>
            <p:ph type="title" idx="13" hasCustomPrompt="1"/>
          </p:nvPr>
        </p:nvSpPr>
        <p:spPr>
          <a:xfrm>
            <a:off x="3555225" y="3013025"/>
            <a:ext cx="20325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90" name="Google Shape;390;p20"/>
          <p:cNvSpPr txBox="1">
            <a:spLocks noGrp="1"/>
          </p:cNvSpPr>
          <p:nvPr>
            <p:ph type="title" idx="14" hasCustomPrompt="1"/>
          </p:nvPr>
        </p:nvSpPr>
        <p:spPr>
          <a:xfrm>
            <a:off x="6390325" y="3013025"/>
            <a:ext cx="20325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91" name="Google Shape;391;p20"/>
          <p:cNvSpPr txBox="1">
            <a:spLocks noGrp="1"/>
          </p:cNvSpPr>
          <p:nvPr>
            <p:ph type="title" idx="15" hasCustomPrompt="1"/>
          </p:nvPr>
        </p:nvSpPr>
        <p:spPr>
          <a:xfrm>
            <a:off x="3555225" y="1247325"/>
            <a:ext cx="20325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392" name="Google Shape;392;p20"/>
          <p:cNvGrpSpPr/>
          <p:nvPr/>
        </p:nvGrpSpPr>
        <p:grpSpPr>
          <a:xfrm rot="10800000" flipH="1">
            <a:off x="5371319" y="4860683"/>
            <a:ext cx="3529174" cy="318610"/>
            <a:chOff x="384100" y="-88675"/>
            <a:chExt cx="5124400" cy="462625"/>
          </a:xfrm>
        </p:grpSpPr>
        <p:cxnSp>
          <p:nvCxnSpPr>
            <p:cNvPr id="393" name="Google Shape;393;p20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0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95" name="Google Shape;395;p20"/>
          <p:cNvGrpSpPr/>
          <p:nvPr/>
        </p:nvGrpSpPr>
        <p:grpSpPr>
          <a:xfrm flipH="1">
            <a:off x="243507" y="-35792"/>
            <a:ext cx="3529174" cy="318610"/>
            <a:chOff x="384100" y="-88675"/>
            <a:chExt cx="5124400" cy="462625"/>
          </a:xfrm>
        </p:grpSpPr>
        <p:cxnSp>
          <p:nvCxnSpPr>
            <p:cNvPr id="396" name="Google Shape;396;p20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0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/>
          <p:nvPr/>
        </p:nvSpPr>
        <p:spPr>
          <a:xfrm>
            <a:off x="6992075" y="-1368675"/>
            <a:ext cx="3279900" cy="32799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4"/>
          <p:cNvSpPr/>
          <p:nvPr/>
        </p:nvSpPr>
        <p:spPr>
          <a:xfrm>
            <a:off x="-1610975" y="3882475"/>
            <a:ext cx="3279900" cy="32799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5" name="Google Shape;495;p24"/>
          <p:cNvGrpSpPr/>
          <p:nvPr/>
        </p:nvGrpSpPr>
        <p:grpSpPr>
          <a:xfrm>
            <a:off x="7460293" y="4774062"/>
            <a:ext cx="1223977" cy="199192"/>
            <a:chOff x="6230150" y="3433775"/>
            <a:chExt cx="1958050" cy="340500"/>
          </a:xfrm>
        </p:grpSpPr>
        <p:sp>
          <p:nvSpPr>
            <p:cNvPr id="496" name="Google Shape;496;p24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2" name="Google Shape;512;p24"/>
          <p:cNvSpPr/>
          <p:nvPr/>
        </p:nvSpPr>
        <p:spPr>
          <a:xfrm>
            <a:off x="3699487" y="4776353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4"/>
          <p:cNvSpPr/>
          <p:nvPr/>
        </p:nvSpPr>
        <p:spPr>
          <a:xfrm>
            <a:off x="222551" y="3477413"/>
            <a:ext cx="258300" cy="258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4" name="Google Shape;514;p24"/>
          <p:cNvGrpSpPr/>
          <p:nvPr/>
        </p:nvGrpSpPr>
        <p:grpSpPr>
          <a:xfrm>
            <a:off x="107779" y="-87841"/>
            <a:ext cx="2503626" cy="470479"/>
            <a:chOff x="-111982" y="-167027"/>
            <a:chExt cx="4981349" cy="936090"/>
          </a:xfrm>
        </p:grpSpPr>
        <p:grpSp>
          <p:nvGrpSpPr>
            <p:cNvPr id="515" name="Google Shape;515;p24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516" name="Google Shape;516;p24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24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4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519" name="Google Shape;519;p24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0" name="Google Shape;520;p24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4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22" name="Google Shape;522;p24"/>
          <p:cNvSpPr/>
          <p:nvPr/>
        </p:nvSpPr>
        <p:spPr>
          <a:xfrm>
            <a:off x="5890250" y="154013"/>
            <a:ext cx="258300" cy="198900"/>
          </a:xfrm>
          <a:prstGeom prst="snip2DiagRect">
            <a:avLst>
              <a:gd name="adj1" fmla="val 0"/>
              <a:gd name="adj2" fmla="val 382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4"/>
          <p:cNvSpPr/>
          <p:nvPr/>
        </p:nvSpPr>
        <p:spPr>
          <a:xfrm>
            <a:off x="8683901" y="1480688"/>
            <a:ext cx="258300" cy="258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 rot="10800000">
            <a:off x="8561351" y="234319"/>
            <a:ext cx="318600" cy="1891324"/>
            <a:chOff x="320171" y="247100"/>
            <a:chExt cx="318600" cy="1891324"/>
          </a:xfrm>
        </p:grpSpPr>
        <p:sp>
          <p:nvSpPr>
            <p:cNvPr id="526" name="Google Shape;526;p25"/>
            <p:cNvSpPr/>
            <p:nvPr/>
          </p:nvSpPr>
          <p:spPr>
            <a:xfrm rot="-5400000">
              <a:off x="320171" y="1819824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5"/>
            <p:cNvSpPr/>
            <p:nvPr/>
          </p:nvSpPr>
          <p:spPr>
            <a:xfrm rot="-5400000">
              <a:off x="320171" y="136119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5"/>
            <p:cNvSpPr txBox="1"/>
            <p:nvPr/>
          </p:nvSpPr>
          <p:spPr>
            <a:xfrm rot="-5400000">
              <a:off x="-35775" y="662750"/>
              <a:ext cx="1030500" cy="1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Work Sans Medium"/>
                  <a:ea typeface="Work Sans Medium"/>
                  <a:cs typeface="Work Sans Medium"/>
                  <a:sym typeface="Work Sans Medium"/>
                </a:rPr>
                <a:t>012345678900</a:t>
              </a:r>
              <a:endParaRPr sz="900" dirty="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529" name="Google Shape;529;p25"/>
          <p:cNvSpPr/>
          <p:nvPr/>
        </p:nvSpPr>
        <p:spPr>
          <a:xfrm rot="-5400000" flipH="1">
            <a:off x="8561359" y="4590581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5"/>
          <p:cNvSpPr/>
          <p:nvPr/>
        </p:nvSpPr>
        <p:spPr>
          <a:xfrm rot="-5400000">
            <a:off x="7971551" y="3202067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25"/>
          <p:cNvSpPr/>
          <p:nvPr/>
        </p:nvSpPr>
        <p:spPr>
          <a:xfrm flipH="1">
            <a:off x="-1544741" y="-1384875"/>
            <a:ext cx="4579200" cy="45792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25"/>
          <p:cNvSpPr/>
          <p:nvPr/>
        </p:nvSpPr>
        <p:spPr>
          <a:xfrm flipH="1">
            <a:off x="134474" y="2639850"/>
            <a:ext cx="3626700" cy="36267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3" name="Google Shape;533;p25"/>
          <p:cNvGrpSpPr/>
          <p:nvPr/>
        </p:nvGrpSpPr>
        <p:grpSpPr>
          <a:xfrm rot="-5400000" flipH="1">
            <a:off x="-1796785" y="1624652"/>
            <a:ext cx="4189813" cy="787345"/>
            <a:chOff x="-111982" y="-167027"/>
            <a:chExt cx="4981349" cy="936090"/>
          </a:xfrm>
        </p:grpSpPr>
        <p:grpSp>
          <p:nvGrpSpPr>
            <p:cNvPr id="534" name="Google Shape;534;p25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535" name="Google Shape;535;p25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25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7" name="Google Shape;537;p25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538" name="Google Shape;538;p25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9" name="Google Shape;539;p25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40" name="Google Shape;540;p25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41" name="Google Shape;541;p25"/>
          <p:cNvSpPr/>
          <p:nvPr/>
        </p:nvSpPr>
        <p:spPr>
          <a:xfrm rot="-5400000" flipH="1">
            <a:off x="-160107" y="3368800"/>
            <a:ext cx="2649900" cy="432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5"/>
          <p:cNvSpPr/>
          <p:nvPr/>
        </p:nvSpPr>
        <p:spPr>
          <a:xfrm rot="-5400000" flipH="1">
            <a:off x="529093" y="1343850"/>
            <a:ext cx="2649900" cy="432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43" name="Google Shape;543;p25"/>
          <p:cNvCxnSpPr/>
          <p:nvPr/>
        </p:nvCxnSpPr>
        <p:spPr>
          <a:xfrm rot="10800000">
            <a:off x="1854044" y="3217214"/>
            <a:ext cx="0" cy="19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4" name="Google Shape;544;p25"/>
          <p:cNvSpPr/>
          <p:nvPr/>
        </p:nvSpPr>
        <p:spPr>
          <a:xfrm rot="-5400000">
            <a:off x="212913" y="4591288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5"/>
          <p:cNvSpPr/>
          <p:nvPr/>
        </p:nvSpPr>
        <p:spPr>
          <a:xfrm rot="-5400000">
            <a:off x="212913" y="4126913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6" name="Google Shape;546;p25"/>
          <p:cNvGrpSpPr/>
          <p:nvPr/>
        </p:nvGrpSpPr>
        <p:grpSpPr>
          <a:xfrm rot="-5400000" flipH="1">
            <a:off x="195488" y="963270"/>
            <a:ext cx="1739532" cy="283092"/>
            <a:chOff x="6230150" y="3433775"/>
            <a:chExt cx="1958050" cy="340500"/>
          </a:xfrm>
        </p:grpSpPr>
        <p:sp>
          <p:nvSpPr>
            <p:cNvPr id="547" name="Google Shape;547;p25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3" name="Google Shape;563;p25"/>
          <p:cNvSpPr txBox="1"/>
          <p:nvPr/>
        </p:nvSpPr>
        <p:spPr>
          <a:xfrm rot="-5400000">
            <a:off x="446747" y="995150"/>
            <a:ext cx="1719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64" name="Google Shape;564;p25"/>
          <p:cNvSpPr/>
          <p:nvPr/>
        </p:nvSpPr>
        <p:spPr>
          <a:xfrm rot="-5400000">
            <a:off x="1175725" y="4038244"/>
            <a:ext cx="3924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5" name="Google Shape;565;p25"/>
          <p:cNvSpPr/>
          <p:nvPr/>
        </p:nvSpPr>
        <p:spPr>
          <a:xfrm rot="-5400000">
            <a:off x="1885875" y="1460394"/>
            <a:ext cx="3924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13275" y="2150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 flipH="1">
            <a:off x="4857532" y="-148193"/>
            <a:ext cx="4460243" cy="940968"/>
            <a:chOff x="-28331" y="-117556"/>
            <a:chExt cx="4202622" cy="886618"/>
          </a:xfrm>
        </p:grpSpPr>
        <p:grpSp>
          <p:nvGrpSpPr>
            <p:cNvPr id="47" name="Google Shape;47;p5"/>
            <p:cNvGrpSpPr/>
            <p:nvPr/>
          </p:nvGrpSpPr>
          <p:grpSpPr>
            <a:xfrm>
              <a:off x="1498390" y="-95372"/>
              <a:ext cx="2675902" cy="864434"/>
              <a:chOff x="-55800" y="-528571"/>
              <a:chExt cx="2793800" cy="902521"/>
            </a:xfrm>
          </p:grpSpPr>
          <p:cxnSp>
            <p:nvCxnSpPr>
              <p:cNvPr id="48" name="Google Shape;48;p5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5"/>
              <p:cNvCxnSpPr/>
              <p:nvPr/>
            </p:nvCxnSpPr>
            <p:spPr>
              <a:xfrm>
                <a:off x="839600" y="373950"/>
                <a:ext cx="189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0" name="Google Shape;50;p5"/>
            <p:cNvGrpSpPr/>
            <p:nvPr/>
          </p:nvGrpSpPr>
          <p:grpSpPr>
            <a:xfrm>
              <a:off x="-28331" y="-117556"/>
              <a:ext cx="1841074" cy="882925"/>
              <a:chOff x="5280543" y="-30874"/>
              <a:chExt cx="1653560" cy="792999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280543" y="-175"/>
                <a:ext cx="762300" cy="76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718362" y="-8088"/>
                <a:ext cx="770100" cy="77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6141203" y="-30874"/>
                <a:ext cx="792900" cy="79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2"/>
          </p:nvPr>
        </p:nvSpPr>
        <p:spPr>
          <a:xfrm>
            <a:off x="1012350" y="1332750"/>
            <a:ext cx="31047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1012350" y="2447925"/>
            <a:ext cx="31047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027354" y="1332750"/>
            <a:ext cx="31047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5027340" y="2447925"/>
            <a:ext cx="31047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-1497275" y="-1523725"/>
            <a:ext cx="4126200" cy="41262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5"/>
          <p:cNvSpPr/>
          <p:nvPr/>
        </p:nvSpPr>
        <p:spPr>
          <a:xfrm>
            <a:off x="5179750" y="911750"/>
            <a:ext cx="6150600" cy="61506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5"/>
          <p:cNvSpPr/>
          <p:nvPr/>
        </p:nvSpPr>
        <p:spPr>
          <a:xfrm>
            <a:off x="5837350" y="12642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5"/>
          <p:cNvSpPr/>
          <p:nvPr/>
        </p:nvSpPr>
        <p:spPr>
          <a:xfrm flipH="1">
            <a:off x="184324" y="472737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5"/>
          <p:cNvSpPr/>
          <p:nvPr/>
        </p:nvSpPr>
        <p:spPr>
          <a:xfrm flipH="1">
            <a:off x="554378" y="472737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5"/>
          <p:cNvSpPr/>
          <p:nvPr/>
        </p:nvSpPr>
        <p:spPr>
          <a:xfrm>
            <a:off x="6301725" y="126425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48975" y="12642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6"/>
          <p:cNvSpPr/>
          <p:nvPr/>
        </p:nvSpPr>
        <p:spPr>
          <a:xfrm>
            <a:off x="519029" y="126423"/>
            <a:ext cx="257100" cy="2571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" name="Google Shape;69;p6"/>
          <p:cNvGrpSpPr/>
          <p:nvPr/>
        </p:nvGrpSpPr>
        <p:grpSpPr>
          <a:xfrm rot="10800000">
            <a:off x="5182121" y="4865723"/>
            <a:ext cx="3529174" cy="318610"/>
            <a:chOff x="384100" y="-88675"/>
            <a:chExt cx="5124400" cy="462625"/>
          </a:xfrm>
        </p:grpSpPr>
        <p:cxnSp>
          <p:nvCxnSpPr>
            <p:cNvPr id="70" name="Google Shape;70;p6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2" name="Google Shape;72;p6"/>
          <p:cNvSpPr/>
          <p:nvPr/>
        </p:nvSpPr>
        <p:spPr>
          <a:xfrm>
            <a:off x="8690133" y="1286325"/>
            <a:ext cx="214200" cy="2142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3" name="Google Shape;73;p6"/>
          <p:cNvGrpSpPr/>
          <p:nvPr/>
        </p:nvGrpSpPr>
        <p:grpSpPr>
          <a:xfrm>
            <a:off x="1066221" y="-30802"/>
            <a:ext cx="3529174" cy="318610"/>
            <a:chOff x="384100" y="-88675"/>
            <a:chExt cx="5124400" cy="462625"/>
          </a:xfrm>
        </p:grpSpPr>
        <p:cxnSp>
          <p:nvCxnSpPr>
            <p:cNvPr id="74" name="Google Shape;74;p6"/>
            <p:cNvCxnSpPr/>
            <p:nvPr/>
          </p:nvCxnSpPr>
          <p:spPr>
            <a:xfrm>
              <a:off x="384100" y="-88675"/>
              <a:ext cx="459000" cy="4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6"/>
            <p:cNvCxnSpPr/>
            <p:nvPr/>
          </p:nvCxnSpPr>
          <p:spPr>
            <a:xfrm>
              <a:off x="839600" y="373950"/>
              <a:ext cx="466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6" name="Google Shape;76;p6"/>
          <p:cNvSpPr/>
          <p:nvPr/>
        </p:nvSpPr>
        <p:spPr>
          <a:xfrm>
            <a:off x="148975" y="4785900"/>
            <a:ext cx="318600" cy="214200"/>
          </a:xfrm>
          <a:prstGeom prst="snip2DiagRect">
            <a:avLst>
              <a:gd name="adj1" fmla="val 0"/>
              <a:gd name="adj2" fmla="val 249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6"/>
          <p:cNvSpPr/>
          <p:nvPr/>
        </p:nvSpPr>
        <p:spPr>
          <a:xfrm>
            <a:off x="-1242375" y="1833700"/>
            <a:ext cx="4516500" cy="45165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6"/>
          <p:cNvSpPr/>
          <p:nvPr/>
        </p:nvSpPr>
        <p:spPr>
          <a:xfrm>
            <a:off x="5587050" y="-1352750"/>
            <a:ext cx="4516500" cy="4516500"/>
          </a:xfrm>
          <a:prstGeom prst="ellipse">
            <a:avLst/>
          </a:prstGeom>
          <a:gradFill>
            <a:gsLst>
              <a:gs pos="0">
                <a:srgbClr val="5DBB8E">
                  <a:alpha val="22352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-1658875" y="-244000"/>
            <a:ext cx="3845100" cy="3845100"/>
          </a:xfrm>
          <a:prstGeom prst="ellipse">
            <a:avLst/>
          </a:prstGeom>
          <a:gradFill>
            <a:gsLst>
              <a:gs pos="0">
                <a:srgbClr val="5DBB8E">
                  <a:alpha val="48235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721550" y="937406"/>
            <a:ext cx="5700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1721550" y="2868056"/>
            <a:ext cx="57009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 rot="-5400000">
            <a:off x="320171" y="1819824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9"/>
          <p:cNvSpPr/>
          <p:nvPr/>
        </p:nvSpPr>
        <p:spPr>
          <a:xfrm rot="-5400000">
            <a:off x="320171" y="1361199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9"/>
          <p:cNvSpPr txBox="1"/>
          <p:nvPr/>
        </p:nvSpPr>
        <p:spPr>
          <a:xfrm rot="-5400000">
            <a:off x="-42217" y="656299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91" name="Google Shape;91;p9"/>
          <p:cNvGrpSpPr/>
          <p:nvPr/>
        </p:nvGrpSpPr>
        <p:grpSpPr>
          <a:xfrm rot="5400000">
            <a:off x="7812518" y="3788845"/>
            <a:ext cx="1739532" cy="283092"/>
            <a:chOff x="6230150" y="3433775"/>
            <a:chExt cx="1958050" cy="340500"/>
          </a:xfrm>
        </p:grpSpPr>
        <p:sp>
          <p:nvSpPr>
            <p:cNvPr id="92" name="Google Shape;92;p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" name="Google Shape;108;p9"/>
          <p:cNvSpPr txBox="1"/>
          <p:nvPr/>
        </p:nvSpPr>
        <p:spPr>
          <a:xfrm rot="5400000" flipH="1">
            <a:off x="7599133" y="1217749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09" name="Google Shape;109;p9"/>
          <p:cNvSpPr/>
          <p:nvPr/>
        </p:nvSpPr>
        <p:spPr>
          <a:xfrm rot="5400000">
            <a:off x="-269605" y="4060601"/>
            <a:ext cx="1498200" cy="1992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0" name="Google Shape;110;p9"/>
          <p:cNvGrpSpPr/>
          <p:nvPr/>
        </p:nvGrpSpPr>
        <p:grpSpPr>
          <a:xfrm>
            <a:off x="713344" y="-301548"/>
            <a:ext cx="4189813" cy="787345"/>
            <a:chOff x="-111982" y="-167027"/>
            <a:chExt cx="4981349" cy="936090"/>
          </a:xfrm>
        </p:grpSpPr>
        <p:grpSp>
          <p:nvGrpSpPr>
            <p:cNvPr id="111" name="Google Shape;111;p9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12" name="Google Shape;112;p9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9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4" name="Google Shape;114;p9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15" name="Google Shape;115;p9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9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7" name="Google Shape;117;p9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8" name="Google Shape;118;p9"/>
          <p:cNvGrpSpPr/>
          <p:nvPr/>
        </p:nvGrpSpPr>
        <p:grpSpPr>
          <a:xfrm rot="10800000">
            <a:off x="4240844" y="4657702"/>
            <a:ext cx="4189813" cy="787345"/>
            <a:chOff x="-111982" y="-167027"/>
            <a:chExt cx="4981349" cy="936090"/>
          </a:xfrm>
        </p:grpSpPr>
        <p:grpSp>
          <p:nvGrpSpPr>
            <p:cNvPr id="119" name="Google Shape;119;p9"/>
            <p:cNvGrpSpPr/>
            <p:nvPr/>
          </p:nvGrpSpPr>
          <p:grpSpPr>
            <a:xfrm>
              <a:off x="1498390" y="-95372"/>
              <a:ext cx="3370977" cy="864434"/>
              <a:chOff x="-55800" y="-528571"/>
              <a:chExt cx="3519500" cy="902521"/>
            </a:xfrm>
          </p:grpSpPr>
          <p:cxnSp>
            <p:nvCxnSpPr>
              <p:cNvPr id="120" name="Google Shape;120;p9"/>
              <p:cNvCxnSpPr/>
              <p:nvPr/>
            </p:nvCxnSpPr>
            <p:spPr>
              <a:xfrm>
                <a:off x="-55800" y="-528571"/>
                <a:ext cx="898800" cy="89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9"/>
              <p:cNvCxnSpPr/>
              <p:nvPr/>
            </p:nvCxnSpPr>
            <p:spPr>
              <a:xfrm>
                <a:off x="839600" y="373950"/>
                <a:ext cx="2624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2" name="Google Shape;122;p9"/>
            <p:cNvGrpSpPr/>
            <p:nvPr/>
          </p:nvGrpSpPr>
          <p:grpSpPr>
            <a:xfrm>
              <a:off x="-111982" y="-167027"/>
              <a:ext cx="1924691" cy="932250"/>
              <a:chOff x="5205411" y="-75307"/>
              <a:chExt cx="1728661" cy="837300"/>
            </a:xfrm>
          </p:grpSpPr>
          <p:cxnSp>
            <p:nvCxnSpPr>
              <p:cNvPr id="123" name="Google Shape;123;p9"/>
              <p:cNvCxnSpPr/>
              <p:nvPr/>
            </p:nvCxnSpPr>
            <p:spPr>
              <a:xfrm>
                <a:off x="5205411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4" name="Google Shape;124;p9"/>
              <p:cNvCxnSpPr/>
              <p:nvPr/>
            </p:nvCxnSpPr>
            <p:spPr>
              <a:xfrm>
                <a:off x="5651144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5" name="Google Shape;125;p9"/>
              <p:cNvCxnSpPr/>
              <p:nvPr/>
            </p:nvCxnSpPr>
            <p:spPr>
              <a:xfrm>
                <a:off x="6096772" y="-75307"/>
                <a:ext cx="837300" cy="83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 b="1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6" r:id="rId14"/>
    <p:sldLayoutId id="2147483670" r:id="rId15"/>
    <p:sldLayoutId id="2147483671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bit.ly/3iIMYch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4.mp4"/><Relationship Id="rId7" Type="http://schemas.openxmlformats.org/officeDocument/2006/relationships/image" Target="../media/image4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5.png"/><Relationship Id="rId4" Type="http://schemas.openxmlformats.org/officeDocument/2006/relationships/video" Target="../media/media4.mp4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iDXVf6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forms.office.com/r/7h0sEVazh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29"/>
          <p:cNvGrpSpPr/>
          <p:nvPr/>
        </p:nvGrpSpPr>
        <p:grpSpPr>
          <a:xfrm>
            <a:off x="713400" y="1564775"/>
            <a:ext cx="7717500" cy="2376000"/>
            <a:chOff x="713400" y="1564775"/>
            <a:chExt cx="7717500" cy="2376000"/>
          </a:xfrm>
        </p:grpSpPr>
        <p:sp>
          <p:nvSpPr>
            <p:cNvPr id="577" name="Google Shape;577;p29"/>
            <p:cNvSpPr/>
            <p:nvPr/>
          </p:nvSpPr>
          <p:spPr>
            <a:xfrm>
              <a:off x="713400" y="1564775"/>
              <a:ext cx="7717500" cy="1702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713400" y="3267275"/>
              <a:ext cx="53430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6056400" y="3267275"/>
              <a:ext cx="2374500" cy="673500"/>
            </a:xfrm>
            <a:prstGeom prst="rect">
              <a:avLst/>
            </a:prstGeom>
            <a:solidFill>
              <a:srgbClr val="FFFFFF">
                <a:alpha val="4358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0" name="Google Shape;580;p29"/>
          <p:cNvSpPr txBox="1">
            <a:spLocks noGrp="1"/>
          </p:cNvSpPr>
          <p:nvPr>
            <p:ph type="ctrTitle"/>
          </p:nvPr>
        </p:nvSpPr>
        <p:spPr>
          <a:xfrm>
            <a:off x="998700" y="1752756"/>
            <a:ext cx="4767899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CAN PASS</a:t>
            </a:r>
          </a:p>
        </p:txBody>
      </p:sp>
      <p:sp>
        <p:nvSpPr>
          <p:cNvPr id="581" name="Google Shape;581;p29"/>
          <p:cNvSpPr txBox="1">
            <a:spLocks noGrp="1"/>
          </p:cNvSpPr>
          <p:nvPr>
            <p:ph type="subTitle" idx="1"/>
          </p:nvPr>
        </p:nvSpPr>
        <p:spPr>
          <a:xfrm>
            <a:off x="3015342" y="3294631"/>
            <a:ext cx="2751257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Engenharia de Computação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2º semestre</a:t>
            </a:r>
            <a:endParaRPr dirty="0"/>
          </a:p>
        </p:txBody>
      </p:sp>
      <p:grpSp>
        <p:nvGrpSpPr>
          <p:cNvPr id="582" name="Google Shape;582;p29"/>
          <p:cNvGrpSpPr/>
          <p:nvPr/>
        </p:nvGrpSpPr>
        <p:grpSpPr>
          <a:xfrm>
            <a:off x="6264625" y="3433842"/>
            <a:ext cx="1958050" cy="318674"/>
            <a:chOff x="6230150" y="3433775"/>
            <a:chExt cx="1958050" cy="340500"/>
          </a:xfrm>
        </p:grpSpPr>
        <p:sp>
          <p:nvSpPr>
            <p:cNvPr id="583" name="Google Shape;583;p2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9" name="Google Shape;599;p29"/>
          <p:cNvSpPr txBox="1"/>
          <p:nvPr/>
        </p:nvSpPr>
        <p:spPr>
          <a:xfrm>
            <a:off x="6160500" y="4053275"/>
            <a:ext cx="21663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01234567890000123456789000123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00" name="Google Shape;600;p29"/>
          <p:cNvSpPr/>
          <p:nvPr/>
        </p:nvSpPr>
        <p:spPr>
          <a:xfrm>
            <a:off x="713400" y="1063863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29"/>
          <p:cNvSpPr/>
          <p:nvPr/>
        </p:nvSpPr>
        <p:spPr>
          <a:xfrm>
            <a:off x="1172025" y="1063863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9"/>
          <p:cNvSpPr txBox="1"/>
          <p:nvPr/>
        </p:nvSpPr>
        <p:spPr>
          <a:xfrm>
            <a:off x="1574225" y="1123575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46C736A-3F8C-F398-365E-07AE17664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78" b="23349"/>
          <a:stretch/>
        </p:blipFill>
        <p:spPr>
          <a:xfrm>
            <a:off x="5777023" y="1721267"/>
            <a:ext cx="2555504" cy="13895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38F419-8ACC-A270-F638-8F9E860C0E3A}"/>
              </a:ext>
            </a:extLst>
          </p:cNvPr>
          <p:cNvSpPr txBox="1"/>
          <p:nvPr/>
        </p:nvSpPr>
        <p:spPr>
          <a:xfrm>
            <a:off x="993717" y="3419359"/>
            <a:ext cx="210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>
                <a:solidFill>
                  <a:schemeClr val="dk1"/>
                </a:solidFill>
                <a:latin typeface="Work Sans Medium"/>
                <a:sym typeface="Work Sans Medium"/>
              </a:rPr>
              <a:t>Equipe Rocket – </a:t>
            </a:r>
            <a:endParaRPr lang="pt-BR" sz="18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72796AEE-D281-C7C1-B1E3-934809E2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2" y="-67733"/>
            <a:ext cx="3664654" cy="529942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D118E69-2BF7-4800-F50C-16C4E3AD0AE9}"/>
              </a:ext>
            </a:extLst>
          </p:cNvPr>
          <p:cNvSpPr txBox="1"/>
          <p:nvPr/>
        </p:nvSpPr>
        <p:spPr>
          <a:xfrm>
            <a:off x="4436535" y="214489"/>
            <a:ext cx="3228622" cy="191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2000" dirty="0">
                <a:latin typeface="Work Sans Medium" pitchFamily="2" charset="0"/>
              </a:rPr>
              <a:t>Para a realização do protótipo de </a:t>
            </a:r>
            <a:r>
              <a:rPr lang="pt-BR" sz="20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hardware</a:t>
            </a:r>
            <a:r>
              <a:rPr lang="pt-BR" sz="2000" dirty="0">
                <a:latin typeface="Work Sans Medium" pitchFamily="2" charset="0"/>
              </a:rPr>
              <a:t>, preparamos um 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fluxograma</a:t>
            </a:r>
            <a:r>
              <a:rPr lang="pt-BR" sz="2000" dirty="0">
                <a:latin typeface="Work Sans Medium" pitchFamily="2" charset="0"/>
              </a:rPr>
              <a:t>, com nosso ideal de funcionamento.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3E112A-CC49-6FD0-DEAA-B5239EA4FE54}"/>
              </a:ext>
            </a:extLst>
          </p:cNvPr>
          <p:cNvSpPr txBox="1"/>
          <p:nvPr/>
        </p:nvSpPr>
        <p:spPr>
          <a:xfrm>
            <a:off x="4436535" y="2706197"/>
            <a:ext cx="4278490" cy="1541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>
                <a:latin typeface="Work Sans Medium" pitchFamily="2" charset="0"/>
              </a:defRPr>
            </a:lvl1pPr>
          </a:lstStyle>
          <a:p>
            <a:pPr algn="r"/>
            <a:r>
              <a:rPr lang="pt-BR" dirty="0"/>
              <a:t>Em grande parte, nos auxiliou para seguir o caminho correto e para manter a organização do 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810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7EB2F88-BADF-7039-510D-744D2AED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005" y="2077155"/>
            <a:ext cx="5544350" cy="262707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8FC4E3C-814E-CDFB-D7BE-B68A9387A567}"/>
              </a:ext>
            </a:extLst>
          </p:cNvPr>
          <p:cNvSpPr txBox="1"/>
          <p:nvPr/>
        </p:nvSpPr>
        <p:spPr>
          <a:xfrm>
            <a:off x="1986846" y="536586"/>
            <a:ext cx="4741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Work Sans Medium" pitchFamily="2" charset="0"/>
              </a:rPr>
              <a:t>Para nos familiarizar com 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código</a:t>
            </a:r>
            <a:r>
              <a:rPr lang="pt-BR" sz="2000" dirty="0">
                <a:latin typeface="Work Sans Medium" pitchFamily="2" charset="0"/>
              </a:rPr>
              <a:t>, utilizamos a plataforma </a:t>
            </a:r>
            <a:r>
              <a:rPr lang="pt-BR" sz="2000" i="1" dirty="0">
                <a:latin typeface="Work Sans Medium" pitchFamily="2" charset="0"/>
              </a:rPr>
              <a:t>Tinkercad</a:t>
            </a:r>
            <a:r>
              <a:rPr lang="pt-BR" sz="2000" dirty="0">
                <a:latin typeface="Work Sans Medium" pitchFamily="2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F48AE9-7752-112C-F1AD-E351B2EB7001}"/>
              </a:ext>
            </a:extLst>
          </p:cNvPr>
          <p:cNvSpPr txBox="1"/>
          <p:nvPr/>
        </p:nvSpPr>
        <p:spPr>
          <a:xfrm>
            <a:off x="809695" y="1412248"/>
            <a:ext cx="4371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Work Sans Medium" pitchFamily="2" charset="0"/>
              </a:rPr>
              <a:t>Com ela, conseguimos nos organizar com o </a:t>
            </a:r>
            <a:r>
              <a:rPr lang="pt-BR" sz="1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hardware</a:t>
            </a:r>
            <a:r>
              <a:rPr lang="pt-BR" sz="1800" dirty="0">
                <a:latin typeface="Work Sans Medium" pitchFamily="2" charset="0"/>
              </a:rPr>
              <a:t> virtual e testar os 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códigos</a:t>
            </a:r>
            <a:r>
              <a:rPr lang="pt-BR" sz="1800" dirty="0">
                <a:latin typeface="Work Sans Medium" pitchFamily="2" charset="0"/>
              </a:rPr>
              <a:t> antes mesmo da prática.</a:t>
            </a:r>
          </a:p>
        </p:txBody>
      </p:sp>
      <p:pic>
        <p:nvPicPr>
          <p:cNvPr id="3" name="Gráfico 2" descr="Processador com preenchimento sólido">
            <a:extLst>
              <a:ext uri="{FF2B5EF4-FFF2-40B4-BE49-F238E27FC236}">
                <a16:creationId xmlns:a16="http://schemas.microsoft.com/office/drawing/2014/main" id="{196C825B-17FB-D893-18C8-881630AE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53" y="424542"/>
            <a:ext cx="577610" cy="57761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060CF2A-81D3-19AD-96BF-989EFE09E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78" b="23349"/>
          <a:stretch/>
        </p:blipFill>
        <p:spPr>
          <a:xfrm>
            <a:off x="-1313253" y="3817642"/>
            <a:ext cx="1131627" cy="6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3F44D0E-3D1F-9521-3F5E-88EE4AA768B4}"/>
              </a:ext>
            </a:extLst>
          </p:cNvPr>
          <p:cNvGrpSpPr/>
          <p:nvPr/>
        </p:nvGrpSpPr>
        <p:grpSpPr>
          <a:xfrm>
            <a:off x="3159506" y="1846937"/>
            <a:ext cx="2748299" cy="2748299"/>
            <a:chOff x="3108858" y="1802575"/>
            <a:chExt cx="2748299" cy="2748299"/>
          </a:xfrm>
        </p:grpSpPr>
        <p:pic>
          <p:nvPicPr>
            <p:cNvPr id="16" name="Imagem 15" descr="Tela de computador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1A0FBEDF-5D31-9039-7D98-7CC1857B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8858" y="1802575"/>
              <a:ext cx="2748299" cy="2748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AE460EA-8145-AB41-F6D0-6E9EDE6D37E3}"/>
                </a:ext>
              </a:extLst>
            </p:cNvPr>
            <p:cNvSpPr txBox="1"/>
            <p:nvPr/>
          </p:nvSpPr>
          <p:spPr>
            <a:xfrm rot="18742514">
              <a:off x="3140684" y="2626819"/>
              <a:ext cx="117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latin typeface="Work Sans" pitchFamily="2" charset="0"/>
                </a:defRPr>
              </a:lvl1pPr>
            </a:lstStyle>
            <a:p>
              <a:r>
                <a:rPr lang="pt-BR" dirty="0"/>
                <a:t>Protoboard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06FE0A-BBCC-8ACD-08D0-78A9A28959C5}"/>
              </a:ext>
            </a:extLst>
          </p:cNvPr>
          <p:cNvSpPr txBox="1"/>
          <p:nvPr/>
        </p:nvSpPr>
        <p:spPr>
          <a:xfrm>
            <a:off x="600751" y="439626"/>
            <a:ext cx="466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Work Sans Medium" pitchFamily="2" charset="0"/>
              </a:rPr>
              <a:t>Para o </a:t>
            </a:r>
            <a:r>
              <a:rPr lang="pt-BR" sz="1800" i="1" dirty="0">
                <a:latin typeface="Work Sans Medium" pitchFamily="2" charset="0"/>
              </a:rPr>
              <a:t>hardware</a:t>
            </a:r>
            <a:r>
              <a:rPr lang="pt-BR" sz="1800" dirty="0">
                <a:latin typeface="Work Sans Medium" pitchFamily="2" charset="0"/>
              </a:rPr>
              <a:t>, escolhemos peças de fácil acesso, a fim de desenvolver o protótipo de forma simples.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76745C4-71E9-EF23-9C92-249086BA0EE9}"/>
              </a:ext>
            </a:extLst>
          </p:cNvPr>
          <p:cNvGrpSpPr/>
          <p:nvPr/>
        </p:nvGrpSpPr>
        <p:grpSpPr>
          <a:xfrm>
            <a:off x="5702591" y="1614637"/>
            <a:ext cx="1936498" cy="1219069"/>
            <a:chOff x="5047466" y="1815555"/>
            <a:chExt cx="1936498" cy="1219069"/>
          </a:xfrm>
        </p:grpSpPr>
        <p:pic>
          <p:nvPicPr>
            <p:cNvPr id="6" name="Imagem 5" descr="Tela de um aparelho eletrônico&#10;&#10;Descrição gerada automaticamente com confiança média">
              <a:extLst>
                <a:ext uri="{FF2B5EF4-FFF2-40B4-BE49-F238E27FC236}">
                  <a16:creationId xmlns:a16="http://schemas.microsoft.com/office/drawing/2014/main" id="{1FA53FEA-E4C1-3940-AA19-5872CAA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7652" y="1967619"/>
              <a:ext cx="1651396" cy="10670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1E0D361-B6C8-BAC0-83A8-1E9451F19770}"/>
                </a:ext>
              </a:extLst>
            </p:cNvPr>
            <p:cNvSpPr txBox="1"/>
            <p:nvPr/>
          </p:nvSpPr>
          <p:spPr>
            <a:xfrm>
              <a:off x="5047466" y="1815555"/>
              <a:ext cx="1936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Work Sans" pitchFamily="2" charset="0"/>
                </a:rPr>
                <a:t>Sensor ultrassônico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BFE0E6-33FB-47E8-074B-205130718004}"/>
              </a:ext>
            </a:extLst>
          </p:cNvPr>
          <p:cNvSpPr txBox="1"/>
          <p:nvPr/>
        </p:nvSpPr>
        <p:spPr>
          <a:xfrm>
            <a:off x="1278538" y="1612421"/>
            <a:ext cx="398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latin typeface="Work Sans Medium" pitchFamily="2" charset="0"/>
              </a:defRPr>
            </a:lvl1pPr>
          </a:lstStyle>
          <a:p>
            <a:r>
              <a:rPr lang="pt-BR" sz="2400" dirty="0"/>
              <a:t>Principais </a:t>
            </a:r>
            <a:r>
              <a:rPr lang="pt-BR" sz="2400" dirty="0">
                <a:solidFill>
                  <a:srgbClr val="893B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componentes</a:t>
            </a:r>
            <a:r>
              <a:rPr lang="pt-BR" sz="2400" dirty="0"/>
              <a:t>: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03F5F15-A667-9407-15A7-15FD98B8408B}"/>
              </a:ext>
            </a:extLst>
          </p:cNvPr>
          <p:cNvGrpSpPr/>
          <p:nvPr/>
        </p:nvGrpSpPr>
        <p:grpSpPr>
          <a:xfrm>
            <a:off x="6110180" y="2541645"/>
            <a:ext cx="2564049" cy="2007653"/>
            <a:chOff x="5898907" y="2615435"/>
            <a:chExt cx="2564049" cy="2007653"/>
          </a:xfrm>
        </p:grpSpPr>
        <p:pic>
          <p:nvPicPr>
            <p:cNvPr id="7" name="Imagem 6" descr="Circuito eletrônico em fundo preto&#10;&#10;Descrição gerada automaticamente">
              <a:extLst>
                <a:ext uri="{FF2B5EF4-FFF2-40B4-BE49-F238E27FC236}">
                  <a16:creationId xmlns:a16="http://schemas.microsoft.com/office/drawing/2014/main" id="{EE77B581-65D8-678F-B2A2-56B365466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30" t="18524" r="8710" b="19670"/>
            <a:stretch/>
          </p:blipFill>
          <p:spPr>
            <a:xfrm>
              <a:off x="5898907" y="2615435"/>
              <a:ext cx="2156460" cy="1583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Gráfico 3" descr="Wi-Fi estrutura de tópicos">
              <a:extLst>
                <a:ext uri="{FF2B5EF4-FFF2-40B4-BE49-F238E27FC236}">
                  <a16:creationId xmlns:a16="http://schemas.microsoft.com/office/drawing/2014/main" id="{0D14DF22-6C20-A185-4A5E-7AF88E5E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520973">
              <a:off x="7430106" y="2657404"/>
              <a:ext cx="914400" cy="914400"/>
            </a:xfrm>
            <a:prstGeom prst="rect">
              <a:avLst/>
            </a:prstGeom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15FB627-FA28-5721-D595-BFB42F157E97}"/>
                </a:ext>
              </a:extLst>
            </p:cNvPr>
            <p:cNvSpPr txBox="1"/>
            <p:nvPr/>
          </p:nvSpPr>
          <p:spPr>
            <a:xfrm>
              <a:off x="6769048" y="4099868"/>
              <a:ext cx="169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Work Sans" pitchFamily="2" charset="0"/>
                </a:rPr>
                <a:t>Microcontrolador ESP8266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AE88B82-439B-A9CC-D563-650410CC4C88}"/>
              </a:ext>
            </a:extLst>
          </p:cNvPr>
          <p:cNvGrpSpPr/>
          <p:nvPr/>
        </p:nvGrpSpPr>
        <p:grpSpPr>
          <a:xfrm>
            <a:off x="4468592" y="2644782"/>
            <a:ext cx="2326834" cy="1904516"/>
            <a:chOff x="4297698" y="2582247"/>
            <a:chExt cx="2326834" cy="1904516"/>
          </a:xfrm>
        </p:grpSpPr>
        <p:pic>
          <p:nvPicPr>
            <p:cNvPr id="8" name="Imagem 7" descr="Circuito eletrônico com fios&#10;&#10;Descrição gerada automaticamente">
              <a:extLst>
                <a:ext uri="{FF2B5EF4-FFF2-40B4-BE49-F238E27FC236}">
                  <a16:creationId xmlns:a16="http://schemas.microsoft.com/office/drawing/2014/main" id="{0DE5B3D9-38AC-DC71-7839-080A826AF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09" t="4720" r="5794" b="4240"/>
            <a:stretch/>
          </p:blipFill>
          <p:spPr>
            <a:xfrm>
              <a:off x="4879551" y="2582247"/>
              <a:ext cx="1744981" cy="18876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Gráfico 4" descr="Wi-Fi estrutura de tópicos">
              <a:extLst>
                <a:ext uri="{FF2B5EF4-FFF2-40B4-BE49-F238E27FC236}">
                  <a16:creationId xmlns:a16="http://schemas.microsoft.com/office/drawing/2014/main" id="{42943DA3-E6A8-97A6-C09E-D4D60CA8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585029">
              <a:off x="4576189" y="2864117"/>
              <a:ext cx="914400" cy="914400"/>
            </a:xfrm>
            <a:prstGeom prst="rect">
              <a:avLst/>
            </a:prstGeom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9412A65-6F04-E641-04D5-F4BB4BF78A6F}"/>
                </a:ext>
              </a:extLst>
            </p:cNvPr>
            <p:cNvSpPr txBox="1"/>
            <p:nvPr/>
          </p:nvSpPr>
          <p:spPr>
            <a:xfrm>
              <a:off x="4297698" y="3963543"/>
              <a:ext cx="1210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>
                  <a:latin typeface="Work Sans" pitchFamily="2" charset="0"/>
                </a:rPr>
                <a:t>Sensor</a:t>
              </a:r>
            </a:p>
            <a:p>
              <a:pPr algn="r"/>
              <a:r>
                <a:rPr lang="pt-BR" dirty="0">
                  <a:latin typeface="Work Sans" pitchFamily="2" charset="0"/>
                </a:rPr>
                <a:t>RFID 7941E</a:t>
              </a:r>
            </a:p>
          </p:txBody>
        </p:sp>
      </p:grp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648C92D5-0DDA-D5BE-17AF-EA410CCB5E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278" b="23349"/>
          <a:stretch/>
        </p:blipFill>
        <p:spPr>
          <a:xfrm>
            <a:off x="640220" y="4335392"/>
            <a:ext cx="1131627" cy="6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BDA5BD92-1AE1-980D-764A-847B0834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4" y="119692"/>
            <a:ext cx="5864944" cy="47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870;p39">
            <a:extLst>
              <a:ext uri="{FF2B5EF4-FFF2-40B4-BE49-F238E27FC236}">
                <a16:creationId xmlns:a16="http://schemas.microsoft.com/office/drawing/2014/main" id="{680FB6E4-6F64-F90C-42E3-D9AF6B273444}"/>
              </a:ext>
            </a:extLst>
          </p:cNvPr>
          <p:cNvGrpSpPr/>
          <p:nvPr/>
        </p:nvGrpSpPr>
        <p:grpSpPr>
          <a:xfrm>
            <a:off x="4531727" y="46215"/>
            <a:ext cx="1739532" cy="283092"/>
            <a:chOff x="6230150" y="3433775"/>
            <a:chExt cx="1958050" cy="340500"/>
          </a:xfrm>
        </p:grpSpPr>
        <p:sp>
          <p:nvSpPr>
            <p:cNvPr id="5" name="Google Shape;871;p39">
              <a:extLst>
                <a:ext uri="{FF2B5EF4-FFF2-40B4-BE49-F238E27FC236}">
                  <a16:creationId xmlns:a16="http://schemas.microsoft.com/office/drawing/2014/main" id="{2EBAD0DD-EA9D-68E0-C018-6F7E09D21E04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72;p39">
              <a:extLst>
                <a:ext uri="{FF2B5EF4-FFF2-40B4-BE49-F238E27FC236}">
                  <a16:creationId xmlns:a16="http://schemas.microsoft.com/office/drawing/2014/main" id="{838C6E36-C89B-590E-5B82-4775A3045D79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73;p39">
              <a:extLst>
                <a:ext uri="{FF2B5EF4-FFF2-40B4-BE49-F238E27FC236}">
                  <a16:creationId xmlns:a16="http://schemas.microsoft.com/office/drawing/2014/main" id="{09D5B162-A681-9A59-E9FF-5E99D38FC0ED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74;p39">
              <a:extLst>
                <a:ext uri="{FF2B5EF4-FFF2-40B4-BE49-F238E27FC236}">
                  <a16:creationId xmlns:a16="http://schemas.microsoft.com/office/drawing/2014/main" id="{926C58F6-051B-5508-5DF4-A7DA63993641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875;p39">
              <a:extLst>
                <a:ext uri="{FF2B5EF4-FFF2-40B4-BE49-F238E27FC236}">
                  <a16:creationId xmlns:a16="http://schemas.microsoft.com/office/drawing/2014/main" id="{5783F022-2B11-C97D-A2D4-6C70AAF492C8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6;p39">
              <a:extLst>
                <a:ext uri="{FF2B5EF4-FFF2-40B4-BE49-F238E27FC236}">
                  <a16:creationId xmlns:a16="http://schemas.microsoft.com/office/drawing/2014/main" id="{64196AF2-15A0-1448-74C9-99F9C93BC673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77;p39">
              <a:extLst>
                <a:ext uri="{FF2B5EF4-FFF2-40B4-BE49-F238E27FC236}">
                  <a16:creationId xmlns:a16="http://schemas.microsoft.com/office/drawing/2014/main" id="{AF62F269-529E-20CC-4A32-84FA613DC4C8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8;p39">
              <a:extLst>
                <a:ext uri="{FF2B5EF4-FFF2-40B4-BE49-F238E27FC236}">
                  <a16:creationId xmlns:a16="http://schemas.microsoft.com/office/drawing/2014/main" id="{982EAFE0-2A7D-F6C8-3849-F7AA4BF512EA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79;p39">
              <a:extLst>
                <a:ext uri="{FF2B5EF4-FFF2-40B4-BE49-F238E27FC236}">
                  <a16:creationId xmlns:a16="http://schemas.microsoft.com/office/drawing/2014/main" id="{55452746-9C0F-E997-50B0-14C424519DC6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880;p39">
              <a:extLst>
                <a:ext uri="{FF2B5EF4-FFF2-40B4-BE49-F238E27FC236}">
                  <a16:creationId xmlns:a16="http://schemas.microsoft.com/office/drawing/2014/main" id="{ED36B045-F2DD-537B-56E0-AD35F1E06C59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81;p39">
              <a:extLst>
                <a:ext uri="{FF2B5EF4-FFF2-40B4-BE49-F238E27FC236}">
                  <a16:creationId xmlns:a16="http://schemas.microsoft.com/office/drawing/2014/main" id="{CFC10DEB-2F97-7105-7EB0-00C99CB2E98C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82;p39">
              <a:extLst>
                <a:ext uri="{FF2B5EF4-FFF2-40B4-BE49-F238E27FC236}">
                  <a16:creationId xmlns:a16="http://schemas.microsoft.com/office/drawing/2014/main" id="{8475610E-C6DF-2B06-BB41-3BE587BAE9D4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83;p39">
              <a:extLst>
                <a:ext uri="{FF2B5EF4-FFF2-40B4-BE49-F238E27FC236}">
                  <a16:creationId xmlns:a16="http://schemas.microsoft.com/office/drawing/2014/main" id="{D8AF785B-3E72-B83E-9709-7FBC664FD634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84;p39">
              <a:extLst>
                <a:ext uri="{FF2B5EF4-FFF2-40B4-BE49-F238E27FC236}">
                  <a16:creationId xmlns:a16="http://schemas.microsoft.com/office/drawing/2014/main" id="{BA043A7E-B53F-891F-A29C-648CAC2D18F9}"/>
                </a:ext>
              </a:extLst>
            </p:cNvPr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85;p39">
              <a:extLst>
                <a:ext uri="{FF2B5EF4-FFF2-40B4-BE49-F238E27FC236}">
                  <a16:creationId xmlns:a16="http://schemas.microsoft.com/office/drawing/2014/main" id="{DE59B13D-11C5-17F8-7E5C-C925BF579EAC}"/>
                </a:ext>
              </a:extLst>
            </p:cNvPr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86;p39">
              <a:extLst>
                <a:ext uri="{FF2B5EF4-FFF2-40B4-BE49-F238E27FC236}">
                  <a16:creationId xmlns:a16="http://schemas.microsoft.com/office/drawing/2014/main" id="{46C304F3-7DD3-7272-637C-F68CB41EEBE2}"/>
                </a:ext>
              </a:extLst>
            </p:cNvPr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4CAC83A-E963-6C07-0E01-A72B69C6DCEA}"/>
              </a:ext>
            </a:extLst>
          </p:cNvPr>
          <p:cNvSpPr txBox="1"/>
          <p:nvPr/>
        </p:nvSpPr>
        <p:spPr>
          <a:xfrm>
            <a:off x="6271259" y="1373653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Work sans medium" pitchFamily="2" charset="0"/>
              </a:rPr>
              <a:t>Esquema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Work sans medium" pitchFamily="2" charset="0"/>
              </a:rPr>
              <a:t>eletrônico</a:t>
            </a:r>
            <a:r>
              <a:rPr lang="pt-BR" sz="2000" dirty="0">
                <a:latin typeface="Work sans medium" pitchFamily="2" charset="0"/>
              </a:rPr>
              <a:t> das portas utilizadas pelos </a:t>
            </a:r>
            <a:r>
              <a:rPr lang="pt-BR" sz="2000" dirty="0">
                <a:solidFill>
                  <a:srgbClr val="893BC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componentes</a:t>
            </a:r>
            <a:r>
              <a:rPr lang="pt-BR" sz="2000" dirty="0">
                <a:latin typeface="Work sans medium" pitchFamily="2" charset="0"/>
              </a:rPr>
              <a:t>.</a:t>
            </a:r>
          </a:p>
        </p:txBody>
      </p:sp>
      <p:pic>
        <p:nvPicPr>
          <p:cNvPr id="25" name="Gráfico 24" descr="Processador com preenchimento sólido">
            <a:extLst>
              <a:ext uri="{FF2B5EF4-FFF2-40B4-BE49-F238E27FC236}">
                <a16:creationId xmlns:a16="http://schemas.microsoft.com/office/drawing/2014/main" id="{ABCACC01-C309-3C12-8618-DEE36724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746" y="4188278"/>
            <a:ext cx="577610" cy="5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38;p42">
            <a:extLst>
              <a:ext uri="{FF2B5EF4-FFF2-40B4-BE49-F238E27FC236}">
                <a16:creationId xmlns:a16="http://schemas.microsoft.com/office/drawing/2014/main" id="{22EC3158-C988-8FD3-1508-93E95EDA5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054" y="257247"/>
            <a:ext cx="58753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Protótipo de aplicativo</a:t>
            </a:r>
            <a:endParaRPr sz="2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E63700-B96D-BFE5-B3CB-4033B0A3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28" y="945934"/>
            <a:ext cx="2237126" cy="393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2C58E-D249-A1B9-C05B-72314B91C1A5}"/>
              </a:ext>
            </a:extLst>
          </p:cNvPr>
          <p:cNvSpPr txBox="1"/>
          <p:nvPr/>
        </p:nvSpPr>
        <p:spPr>
          <a:xfrm>
            <a:off x="310243" y="1927489"/>
            <a:ext cx="2114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Work sans medium" pitchFamily="2" charset="0"/>
              </a:rPr>
              <a:t>Aplicativo </a:t>
            </a:r>
            <a:r>
              <a:rPr lang="pt-BR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UNISAL</a:t>
            </a:r>
            <a:r>
              <a:rPr lang="pt-BR" sz="1600" dirty="0">
                <a:latin typeface="Work sans medium" pitchFamily="2" charset="0"/>
              </a:rPr>
              <a:t>, remodelado com nossa função incluída!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A701282-341D-7902-8EA9-F3DC73E1F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276" b="51168"/>
          <a:stretch/>
        </p:blipFill>
        <p:spPr>
          <a:xfrm>
            <a:off x="419367" y="904863"/>
            <a:ext cx="2005426" cy="102262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71D439F-9389-26B5-AD70-FDAF7FBE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352" y="951067"/>
            <a:ext cx="163584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3F96846-02DF-FF04-2C23-AB7D8F72D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74" y="1927489"/>
            <a:ext cx="1637260" cy="2880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570D88-6862-E6D9-82E2-AB4393032E20}"/>
              </a:ext>
            </a:extLst>
          </p:cNvPr>
          <p:cNvSpPr txBox="1"/>
          <p:nvPr/>
        </p:nvSpPr>
        <p:spPr>
          <a:xfrm>
            <a:off x="419367" y="3617319"/>
            <a:ext cx="18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Work Sans" pitchFamily="2" charset="0"/>
              </a:rPr>
              <a:t>Desenvolvido pela plataforma</a:t>
            </a:r>
          </a:p>
        </p:txBody>
      </p:sp>
      <p:pic>
        <p:nvPicPr>
          <p:cNvPr id="1026" name="Picture 2" descr="Figma logo transparent PNG - StickPNG">
            <a:extLst>
              <a:ext uri="{FF2B5EF4-FFF2-40B4-BE49-F238E27FC236}">
                <a16:creationId xmlns:a16="http://schemas.microsoft.com/office/drawing/2014/main" id="{28218FD1-6E47-E5A6-FCB2-C256776D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4" y="4116047"/>
            <a:ext cx="1530146" cy="7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2D9FC95A-1BBF-81DC-B1B6-1F0D053855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278" b="23349"/>
          <a:stretch/>
        </p:blipFill>
        <p:spPr>
          <a:xfrm>
            <a:off x="3210189" y="1575722"/>
            <a:ext cx="711729" cy="3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7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Código QR&#10;&#10;Descrição gerada automaticamente">
            <a:extLst>
              <a:ext uri="{FF2B5EF4-FFF2-40B4-BE49-F238E27FC236}">
                <a16:creationId xmlns:a16="http://schemas.microsoft.com/office/drawing/2014/main" id="{A6C49D85-93B8-9AEC-654D-EF90C108F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6"/>
          <a:stretch/>
        </p:blipFill>
        <p:spPr bwMode="auto">
          <a:xfrm>
            <a:off x="2558649" y="1779072"/>
            <a:ext cx="2692005" cy="27318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938;p42">
            <a:extLst>
              <a:ext uri="{FF2B5EF4-FFF2-40B4-BE49-F238E27FC236}">
                <a16:creationId xmlns:a16="http://schemas.microsoft.com/office/drawing/2014/main" id="{22EC3158-C988-8FD3-1508-93E95EDA5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054" y="257247"/>
            <a:ext cx="58753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Protótipo de aplicativo</a:t>
            </a:r>
            <a:endParaRPr sz="2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E63700-B96D-BFE5-B3CB-4033B0A3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98" y="829947"/>
            <a:ext cx="2237126" cy="3935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50BC717-5031-D8C5-D04A-0A57EAB15E4C}"/>
              </a:ext>
            </a:extLst>
          </p:cNvPr>
          <p:cNvSpPr/>
          <p:nvPr/>
        </p:nvSpPr>
        <p:spPr>
          <a:xfrm>
            <a:off x="5196296" y="1356067"/>
            <a:ext cx="861060" cy="990600"/>
          </a:xfrm>
          <a:custGeom>
            <a:avLst/>
            <a:gdLst>
              <a:gd name="connsiteX0" fmla="*/ 0 w 861060"/>
              <a:gd name="connsiteY0" fmla="*/ 990600 h 990600"/>
              <a:gd name="connsiteX1" fmla="*/ 441960 w 861060"/>
              <a:gd name="connsiteY1" fmla="*/ 839917 h 990600"/>
              <a:gd name="connsiteX2" fmla="*/ 510540 w 861060"/>
              <a:gd name="connsiteY2" fmla="*/ 136734 h 990600"/>
              <a:gd name="connsiteX3" fmla="*/ 861060 w 861060"/>
              <a:gd name="connsiteY3" fmla="*/ 403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" h="990600" extrusionOk="0">
                <a:moveTo>
                  <a:pt x="0" y="990600"/>
                </a:moveTo>
                <a:cubicBezTo>
                  <a:pt x="165479" y="957277"/>
                  <a:pt x="358790" y="984402"/>
                  <a:pt x="441960" y="839917"/>
                </a:cubicBezTo>
                <a:cubicBezTo>
                  <a:pt x="533768" y="725518"/>
                  <a:pt x="459871" y="261153"/>
                  <a:pt x="510540" y="136734"/>
                </a:cubicBezTo>
                <a:cubicBezTo>
                  <a:pt x="580267" y="-25184"/>
                  <a:pt x="722312" y="13090"/>
                  <a:pt x="861060" y="403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3894913178">
                  <a:custGeom>
                    <a:avLst/>
                    <a:gdLst>
                      <a:gd name="connsiteX0" fmla="*/ 0 w 861060"/>
                      <a:gd name="connsiteY0" fmla="*/ 1051988 h 1051988"/>
                      <a:gd name="connsiteX1" fmla="*/ 441960 w 861060"/>
                      <a:gd name="connsiteY1" fmla="*/ 891968 h 1051988"/>
                      <a:gd name="connsiteX2" fmla="*/ 510540 w 861060"/>
                      <a:gd name="connsiteY2" fmla="*/ 145208 h 1051988"/>
                      <a:gd name="connsiteX3" fmla="*/ 861060 w 861060"/>
                      <a:gd name="connsiteY3" fmla="*/ 428 h 1051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060" h="1051988">
                        <a:moveTo>
                          <a:pt x="0" y="1051988"/>
                        </a:moveTo>
                        <a:cubicBezTo>
                          <a:pt x="178435" y="1047543"/>
                          <a:pt x="356870" y="1043098"/>
                          <a:pt x="441960" y="891968"/>
                        </a:cubicBezTo>
                        <a:cubicBezTo>
                          <a:pt x="527050" y="740838"/>
                          <a:pt x="440690" y="293798"/>
                          <a:pt x="510540" y="145208"/>
                        </a:cubicBezTo>
                        <a:cubicBezTo>
                          <a:pt x="580390" y="-3382"/>
                          <a:pt x="720725" y="-1477"/>
                          <a:pt x="861060" y="428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A53FB4A-C021-F448-47D5-EE32912DF8D5}"/>
              </a:ext>
            </a:extLst>
          </p:cNvPr>
          <p:cNvGrpSpPr/>
          <p:nvPr/>
        </p:nvGrpSpPr>
        <p:grpSpPr>
          <a:xfrm>
            <a:off x="3030161" y="1016487"/>
            <a:ext cx="1985793" cy="830997"/>
            <a:chOff x="2890157" y="1238906"/>
            <a:chExt cx="1985793" cy="830997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35613777-6D9F-5B71-A8E8-C92ACF474B15}"/>
                </a:ext>
              </a:extLst>
            </p:cNvPr>
            <p:cNvSpPr txBox="1"/>
            <p:nvPr/>
          </p:nvSpPr>
          <p:spPr>
            <a:xfrm>
              <a:off x="3019459" y="1238906"/>
              <a:ext cx="18564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latin typeface="Work Sans Medium" pitchFamily="2" charset="0"/>
                </a:rPr>
                <a:t>Acesse na íntegra:</a:t>
              </a: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2D740091-D26C-895B-2EFE-AD4E08752DB4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57" y="1446611"/>
              <a:ext cx="0" cy="4155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ED9384A-96EB-2E83-A552-B2B566311EE1}"/>
              </a:ext>
            </a:extLst>
          </p:cNvPr>
          <p:cNvSpPr txBox="1"/>
          <p:nvPr/>
        </p:nvSpPr>
        <p:spPr>
          <a:xfrm>
            <a:off x="2986851" y="4457356"/>
            <a:ext cx="1835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https://bit.ly/3iIMYch</a:t>
            </a:r>
            <a:endParaRPr lang="pt-BR" dirty="0"/>
          </a:p>
        </p:txBody>
      </p:sp>
      <p:pic>
        <p:nvPicPr>
          <p:cNvPr id="26" name="Imagem 25" descr="Logotipo&#10;&#10;Descrição gerada automaticamente">
            <a:extLst>
              <a:ext uri="{FF2B5EF4-FFF2-40B4-BE49-F238E27FC236}">
                <a16:creationId xmlns:a16="http://schemas.microsoft.com/office/drawing/2014/main" id="{C9304CC4-343F-20A1-5D1B-C98A6BCF5B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78" b="23349"/>
          <a:stretch/>
        </p:blipFill>
        <p:spPr>
          <a:xfrm>
            <a:off x="335240" y="4368049"/>
            <a:ext cx="1131627" cy="615305"/>
          </a:xfrm>
          <a:prstGeom prst="rect">
            <a:avLst/>
          </a:prstGeom>
        </p:spPr>
      </p:pic>
      <p:pic>
        <p:nvPicPr>
          <p:cNvPr id="28" name="Picture 2" descr="Figma logo transparent PNG - StickPNG">
            <a:extLst>
              <a:ext uri="{FF2B5EF4-FFF2-40B4-BE49-F238E27FC236}">
                <a16:creationId xmlns:a16="http://schemas.microsoft.com/office/drawing/2014/main" id="{8C7F2A12-544A-5BE1-5729-F2727C15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02" y="978496"/>
            <a:ext cx="1845187" cy="92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4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38;p42">
            <a:extLst>
              <a:ext uri="{FF2B5EF4-FFF2-40B4-BE49-F238E27FC236}">
                <a16:creationId xmlns:a16="http://schemas.microsoft.com/office/drawing/2014/main" id="{22EC3158-C988-8FD3-1508-93E95EDA5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054" y="257247"/>
            <a:ext cx="7083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Protótipo de funcionalidade</a:t>
            </a:r>
            <a:endParaRPr sz="2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2C58E-D249-A1B9-C05B-72314B91C1A5}"/>
              </a:ext>
            </a:extLst>
          </p:cNvPr>
          <p:cNvSpPr txBox="1"/>
          <p:nvPr/>
        </p:nvSpPr>
        <p:spPr>
          <a:xfrm>
            <a:off x="390174" y="1084727"/>
            <a:ext cx="211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Work sans medium" pitchFamily="2" charset="0"/>
              </a:rPr>
              <a:t>Desenvolvemos algumas funções para demonstração!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570D88-6862-E6D9-82E2-AB4393032E20}"/>
              </a:ext>
            </a:extLst>
          </p:cNvPr>
          <p:cNvSpPr txBox="1"/>
          <p:nvPr/>
        </p:nvSpPr>
        <p:spPr>
          <a:xfrm>
            <a:off x="275269" y="3105879"/>
            <a:ext cx="18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Work Sans" pitchFamily="2" charset="0"/>
              </a:rPr>
              <a:t>Desenvolvido pela plataforma</a:t>
            </a:r>
          </a:p>
        </p:txBody>
      </p:sp>
      <p:pic>
        <p:nvPicPr>
          <p:cNvPr id="2050" name="Picture 2" descr="Microsoft PowerApps | Tangentia">
            <a:extLst>
              <a:ext uri="{FF2B5EF4-FFF2-40B4-BE49-F238E27FC236}">
                <a16:creationId xmlns:a16="http://schemas.microsoft.com/office/drawing/2014/main" id="{365DF30F-9482-8EB9-D68B-0FD68F33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56" y="4103362"/>
            <a:ext cx="1092736" cy="4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 que é o Dynamics 365 | Microsoft Dynamics 365">
            <a:extLst>
              <a:ext uri="{FF2B5EF4-FFF2-40B4-BE49-F238E27FC236}">
                <a16:creationId xmlns:a16="http://schemas.microsoft.com/office/drawing/2014/main" id="{1F9551D0-1CC0-C002-7F50-A2A9DF2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7" t="34603" r="26681" b="33509"/>
          <a:stretch/>
        </p:blipFill>
        <p:spPr bwMode="auto">
          <a:xfrm>
            <a:off x="298484" y="3590354"/>
            <a:ext cx="2054108" cy="46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1E3952-D31A-0114-30F9-28A8BB60C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975" y="877001"/>
            <a:ext cx="1727447" cy="3056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5CBCE1-5D64-27C0-FD28-45BE9160E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464" y="1461407"/>
            <a:ext cx="1941399" cy="342484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DEMONST-POWERAPP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16B0AA17-CF8D-1668-9BC3-7E27EDFAC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64516" y="829947"/>
            <a:ext cx="2209672" cy="3927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92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Carro de polícia parado atrás de caminhão">
            <a:extLst>
              <a:ext uri="{FF2B5EF4-FFF2-40B4-BE49-F238E27FC236}">
                <a16:creationId xmlns:a16="http://schemas.microsoft.com/office/drawing/2014/main" id="{FC34BB87-18EE-7745-6655-718D8A7FA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79" y="-101973"/>
            <a:ext cx="2729021" cy="161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03" name="Google Shape;903;p4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202103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Logomarca</a:t>
            </a:r>
            <a:endParaRPr dirty="0"/>
          </a:p>
        </p:txBody>
      </p:sp>
      <p:sp>
        <p:nvSpPr>
          <p:cNvPr id="904" name="Google Shape;904;p41"/>
          <p:cNvSpPr/>
          <p:nvPr/>
        </p:nvSpPr>
        <p:spPr>
          <a:xfrm>
            <a:off x="527357" y="2082655"/>
            <a:ext cx="3038765" cy="1971133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Work Sans Medium"/>
                <a:sym typeface="Syncopate"/>
              </a:rPr>
              <a:t>Pensamos no que seria principal para a ação do projeto, e com isso, trouxemos a mesa dois itens importantes para a realização:</a:t>
            </a:r>
            <a:endParaRPr sz="1500" dirty="0">
              <a:solidFill>
                <a:schemeClr val="dk1"/>
              </a:solidFill>
              <a:latin typeface="Work Sans Medium"/>
              <a:sym typeface="Syncopate"/>
            </a:endParaRPr>
          </a:p>
        </p:txBody>
      </p:sp>
      <p:cxnSp>
        <p:nvCxnSpPr>
          <p:cNvPr id="907" name="Google Shape;907;p41"/>
          <p:cNvCxnSpPr>
            <a:cxnSpLocks/>
            <a:stCxn id="904" idx="3"/>
            <a:endCxn id="905" idx="1"/>
          </p:cNvCxnSpPr>
          <p:nvPr/>
        </p:nvCxnSpPr>
        <p:spPr>
          <a:xfrm flipV="1">
            <a:off x="3566122" y="1402382"/>
            <a:ext cx="1034451" cy="16658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41"/>
          <p:cNvCxnSpPr>
            <a:cxnSpLocks/>
            <a:stCxn id="904" idx="3"/>
            <a:endCxn id="906" idx="1"/>
          </p:cNvCxnSpPr>
          <p:nvPr/>
        </p:nvCxnSpPr>
        <p:spPr>
          <a:xfrm>
            <a:off x="3566122" y="3068222"/>
            <a:ext cx="1034451" cy="2110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88C3239-1616-4419-A0B3-FB4F72B5E7E0}"/>
              </a:ext>
            </a:extLst>
          </p:cNvPr>
          <p:cNvGrpSpPr/>
          <p:nvPr/>
        </p:nvGrpSpPr>
        <p:grpSpPr>
          <a:xfrm>
            <a:off x="4600573" y="1147714"/>
            <a:ext cx="2916000" cy="1534724"/>
            <a:chOff x="5514975" y="1060626"/>
            <a:chExt cx="2916000" cy="1534724"/>
          </a:xfrm>
        </p:grpSpPr>
        <p:sp>
          <p:nvSpPr>
            <p:cNvPr id="905" name="Google Shape;905;p41"/>
            <p:cNvSpPr/>
            <p:nvPr/>
          </p:nvSpPr>
          <p:spPr>
            <a:xfrm>
              <a:off x="5514975" y="1060626"/>
              <a:ext cx="2916000" cy="509335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Syncopate"/>
                  <a:ea typeface="Syncopate"/>
                  <a:cs typeface="Syncopate"/>
                  <a:sym typeface="Syncopate"/>
                </a:rPr>
                <a:t>Veículo</a:t>
              </a:r>
              <a:endParaRPr sz="1800" b="1" dirty="0">
                <a:solidFill>
                  <a:srgbClr val="000000"/>
                </a:solidFill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909" name="Google Shape;909;p41"/>
            <p:cNvSpPr txBox="1"/>
            <p:nvPr/>
          </p:nvSpPr>
          <p:spPr>
            <a:xfrm>
              <a:off x="5514975" y="1569961"/>
              <a:ext cx="2916000" cy="102538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O item base de nosso projeto… Sem eles, não teriamos motivo da melhora.</a:t>
              </a: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97D8F21-A681-6363-D65B-61608441076B}"/>
              </a:ext>
            </a:extLst>
          </p:cNvPr>
          <p:cNvGrpSpPr/>
          <p:nvPr/>
        </p:nvGrpSpPr>
        <p:grpSpPr>
          <a:xfrm>
            <a:off x="4600573" y="3023674"/>
            <a:ext cx="2916000" cy="1463165"/>
            <a:chOff x="5514975" y="2936586"/>
            <a:chExt cx="2916000" cy="1463165"/>
          </a:xfrm>
        </p:grpSpPr>
        <p:sp>
          <p:nvSpPr>
            <p:cNvPr id="906" name="Google Shape;906;p41"/>
            <p:cNvSpPr/>
            <p:nvPr/>
          </p:nvSpPr>
          <p:spPr>
            <a:xfrm>
              <a:off x="5514975" y="2936586"/>
              <a:ext cx="2916000" cy="5112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Syncopate"/>
                  <a:ea typeface="Syncopate"/>
                  <a:cs typeface="Syncopate"/>
                  <a:sym typeface="Syncopate"/>
                </a:rPr>
                <a:t>guarita</a:t>
              </a:r>
              <a:endParaRPr sz="1800" b="1" dirty="0">
                <a:solidFill>
                  <a:srgbClr val="000000"/>
                </a:solidFill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910" name="Google Shape;910;p41"/>
            <p:cNvSpPr txBox="1"/>
            <p:nvPr/>
          </p:nvSpPr>
          <p:spPr>
            <a:xfrm>
              <a:off x="5514975" y="3447786"/>
              <a:ext cx="2916000" cy="9519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Local que nos auxilia, envolvendo a segurança das movimentações.</a:t>
              </a: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912" name="Google Shape;912;p41"/>
          <p:cNvSpPr/>
          <p:nvPr/>
        </p:nvSpPr>
        <p:spPr>
          <a:xfrm>
            <a:off x="713408" y="1510249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41"/>
          <p:cNvSpPr/>
          <p:nvPr/>
        </p:nvSpPr>
        <p:spPr>
          <a:xfrm>
            <a:off x="1172033" y="1510249"/>
            <a:ext cx="318600" cy="3186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4" name="Google Shape;914;p41"/>
          <p:cNvSpPr txBox="1"/>
          <p:nvPr/>
        </p:nvSpPr>
        <p:spPr>
          <a:xfrm>
            <a:off x="1574233" y="1569961"/>
            <a:ext cx="1043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 Medium"/>
                <a:ea typeface="Work Sans Medium"/>
                <a:cs typeface="Work Sans Medium"/>
                <a:sym typeface="Work Sans Medium"/>
              </a:rPr>
              <a:t>012345678900</a:t>
            </a:r>
            <a:endParaRPr sz="900" dirty="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915" name="Google Shape;915;p41"/>
          <p:cNvGrpSpPr/>
          <p:nvPr/>
        </p:nvGrpSpPr>
        <p:grpSpPr>
          <a:xfrm>
            <a:off x="2617633" y="4254212"/>
            <a:ext cx="1739532" cy="283092"/>
            <a:chOff x="6230150" y="3433775"/>
            <a:chExt cx="1958050" cy="340500"/>
          </a:xfrm>
        </p:grpSpPr>
        <p:sp>
          <p:nvSpPr>
            <p:cNvPr id="916" name="Google Shape;916;p41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8" name="Imagem 17" descr="Tela de jogo de vídeo game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DF60BA3B-47FB-E977-1217-5011EAD1D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55"/>
          <a:stretch/>
        </p:blipFill>
        <p:spPr>
          <a:xfrm flipH="1">
            <a:off x="6633295" y="2182716"/>
            <a:ext cx="2510705" cy="2517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B66AC473-5CCD-A196-D174-1FA6BA3A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93" y="4307594"/>
            <a:ext cx="943999" cy="9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2"/>
          <p:cNvSpPr/>
          <p:nvPr/>
        </p:nvSpPr>
        <p:spPr>
          <a:xfrm>
            <a:off x="330561" y="1228591"/>
            <a:ext cx="3702600" cy="2744647"/>
          </a:xfrm>
          <a:prstGeom prst="snip2DiagRect">
            <a:avLst>
              <a:gd name="adj1" fmla="val 0"/>
              <a:gd name="adj2" fmla="val 12837"/>
            </a:avLst>
          </a:prstGeom>
          <a:solidFill>
            <a:srgbClr val="FFFFFF">
              <a:alpha val="435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7" name="Google Shape;937;p42"/>
          <p:cNvSpPr/>
          <p:nvPr/>
        </p:nvSpPr>
        <p:spPr>
          <a:xfrm>
            <a:off x="4618870" y="1402335"/>
            <a:ext cx="3781863" cy="3012893"/>
          </a:xfrm>
          <a:prstGeom prst="snip2DiagRect">
            <a:avLst>
              <a:gd name="adj1" fmla="val 0"/>
              <a:gd name="adj2" fmla="val 12837"/>
            </a:avLst>
          </a:prstGeom>
          <a:solidFill>
            <a:srgbClr val="FFFFFF">
              <a:alpha val="435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" name="Google Shape;940;p42"/>
          <p:cNvSpPr txBox="1">
            <a:spLocks noGrp="1"/>
          </p:cNvSpPr>
          <p:nvPr>
            <p:ph type="subTitle" idx="1"/>
          </p:nvPr>
        </p:nvSpPr>
        <p:spPr>
          <a:xfrm>
            <a:off x="632624" y="1524474"/>
            <a:ext cx="3104700" cy="215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500" dirty="0"/>
              <a:t>Chegamos a um ícone de fácil compreensão, com os nossa base de funcionamento: um </a:t>
            </a:r>
            <a:r>
              <a:rPr lang="pt-B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veículo</a:t>
            </a:r>
            <a:r>
              <a:rPr lang="pt-BR" sz="1500" dirty="0"/>
              <a:t> e uma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cancela</a:t>
            </a:r>
            <a:r>
              <a:rPr lang="pt-BR" sz="1500" dirty="0"/>
              <a:t>.</a:t>
            </a: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pt-BR" sz="15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500" dirty="0"/>
              <a:t>Foi pensado também de maneira </a:t>
            </a:r>
            <a:r>
              <a:rPr lang="pt-BR" sz="1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minimalista</a:t>
            </a:r>
            <a:r>
              <a:rPr lang="pt-BR" sz="1500" dirty="0"/>
              <a:t>, já que seria utilizado em pequenas exposições.</a:t>
            </a:r>
            <a:endParaRPr sz="1500" dirty="0"/>
          </a:p>
        </p:txBody>
      </p:sp>
      <p:sp>
        <p:nvSpPr>
          <p:cNvPr id="943" name="Google Shape;943;p42"/>
          <p:cNvSpPr/>
          <p:nvPr/>
        </p:nvSpPr>
        <p:spPr>
          <a:xfrm>
            <a:off x="3612630" y="3875044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42"/>
          <p:cNvSpPr/>
          <p:nvPr/>
        </p:nvSpPr>
        <p:spPr>
          <a:xfrm>
            <a:off x="7155511" y="1228591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5" name="Google Shape;945;p42"/>
          <p:cNvGrpSpPr/>
          <p:nvPr/>
        </p:nvGrpSpPr>
        <p:grpSpPr>
          <a:xfrm>
            <a:off x="8235833" y="3973238"/>
            <a:ext cx="1501218" cy="283092"/>
            <a:chOff x="6230150" y="3433775"/>
            <a:chExt cx="1689800" cy="340500"/>
          </a:xfrm>
        </p:grpSpPr>
        <p:sp>
          <p:nvSpPr>
            <p:cNvPr id="946" name="Google Shape;946;p42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59" name="Google Shape;959;p42"/>
          <p:cNvGrpSpPr/>
          <p:nvPr/>
        </p:nvGrpSpPr>
        <p:grpSpPr>
          <a:xfrm>
            <a:off x="-11289" y="4273682"/>
            <a:ext cx="548232" cy="283092"/>
            <a:chOff x="6744300" y="3433775"/>
            <a:chExt cx="617100" cy="340500"/>
          </a:xfrm>
        </p:grpSpPr>
        <p:sp>
          <p:nvSpPr>
            <p:cNvPr id="960" name="Google Shape;960;p42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903;p41">
            <a:extLst>
              <a:ext uri="{FF2B5EF4-FFF2-40B4-BE49-F238E27FC236}">
                <a16:creationId xmlns:a16="http://schemas.microsoft.com/office/drawing/2014/main" id="{3C9C3B41-26FD-9FAB-8B1D-C49770329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164832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Logomarca</a:t>
            </a:r>
            <a:endParaRPr dirty="0"/>
          </a:p>
        </p:txBody>
      </p:sp>
      <p:grpSp>
        <p:nvGrpSpPr>
          <p:cNvPr id="12" name="Google Shape;945;p42">
            <a:extLst>
              <a:ext uri="{FF2B5EF4-FFF2-40B4-BE49-F238E27FC236}">
                <a16:creationId xmlns:a16="http://schemas.microsoft.com/office/drawing/2014/main" id="{004CC19E-989A-BC1C-2862-FCA7FE41BB3B}"/>
              </a:ext>
            </a:extLst>
          </p:cNvPr>
          <p:cNvGrpSpPr/>
          <p:nvPr/>
        </p:nvGrpSpPr>
        <p:grpSpPr>
          <a:xfrm>
            <a:off x="3508772" y="2515724"/>
            <a:ext cx="1295276" cy="283092"/>
            <a:chOff x="6230150" y="3433775"/>
            <a:chExt cx="1689800" cy="340500"/>
          </a:xfrm>
        </p:grpSpPr>
        <p:sp>
          <p:nvSpPr>
            <p:cNvPr id="13" name="Google Shape;946;p42">
              <a:extLst>
                <a:ext uri="{FF2B5EF4-FFF2-40B4-BE49-F238E27FC236}">
                  <a16:creationId xmlns:a16="http://schemas.microsoft.com/office/drawing/2014/main" id="{B1A892B6-4CF0-13B3-6541-5A85B65F780B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47;p42">
              <a:extLst>
                <a:ext uri="{FF2B5EF4-FFF2-40B4-BE49-F238E27FC236}">
                  <a16:creationId xmlns:a16="http://schemas.microsoft.com/office/drawing/2014/main" id="{86C81E71-6DB5-6A87-6EEA-CB55A5AD5622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48;p42">
              <a:extLst>
                <a:ext uri="{FF2B5EF4-FFF2-40B4-BE49-F238E27FC236}">
                  <a16:creationId xmlns:a16="http://schemas.microsoft.com/office/drawing/2014/main" id="{5789DF52-7674-15D4-2353-6A73F2F6CA7B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49;p42">
              <a:extLst>
                <a:ext uri="{FF2B5EF4-FFF2-40B4-BE49-F238E27FC236}">
                  <a16:creationId xmlns:a16="http://schemas.microsoft.com/office/drawing/2014/main" id="{A5FA0EC9-E441-5011-4864-9BDB99BFB420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50;p42">
              <a:extLst>
                <a:ext uri="{FF2B5EF4-FFF2-40B4-BE49-F238E27FC236}">
                  <a16:creationId xmlns:a16="http://schemas.microsoft.com/office/drawing/2014/main" id="{A5163B12-B745-8671-E426-EB7458053271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51;p42">
              <a:extLst>
                <a:ext uri="{FF2B5EF4-FFF2-40B4-BE49-F238E27FC236}">
                  <a16:creationId xmlns:a16="http://schemas.microsoft.com/office/drawing/2014/main" id="{E85EA75E-F278-23E8-37D5-F8B1B29E2EAC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52;p42">
              <a:extLst>
                <a:ext uri="{FF2B5EF4-FFF2-40B4-BE49-F238E27FC236}">
                  <a16:creationId xmlns:a16="http://schemas.microsoft.com/office/drawing/2014/main" id="{D5D6A3E0-6E8A-5727-2280-D66B132A29E7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53;p42">
              <a:extLst>
                <a:ext uri="{FF2B5EF4-FFF2-40B4-BE49-F238E27FC236}">
                  <a16:creationId xmlns:a16="http://schemas.microsoft.com/office/drawing/2014/main" id="{C48EA65D-93E5-7977-1D86-2663461B941D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54;p42">
              <a:extLst>
                <a:ext uri="{FF2B5EF4-FFF2-40B4-BE49-F238E27FC236}">
                  <a16:creationId xmlns:a16="http://schemas.microsoft.com/office/drawing/2014/main" id="{C8418E87-8100-4064-CE0A-4FF620D391DF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955;p42">
              <a:extLst>
                <a:ext uri="{FF2B5EF4-FFF2-40B4-BE49-F238E27FC236}">
                  <a16:creationId xmlns:a16="http://schemas.microsoft.com/office/drawing/2014/main" id="{02AE8AE4-54E0-677B-0CF9-EBDB5DAE2BA8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56;p42">
              <a:extLst>
                <a:ext uri="{FF2B5EF4-FFF2-40B4-BE49-F238E27FC236}">
                  <a16:creationId xmlns:a16="http://schemas.microsoft.com/office/drawing/2014/main" id="{91A6E60A-85E8-8D24-FBAC-AA47C8DE2C1B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57;p42">
              <a:extLst>
                <a:ext uri="{FF2B5EF4-FFF2-40B4-BE49-F238E27FC236}">
                  <a16:creationId xmlns:a16="http://schemas.microsoft.com/office/drawing/2014/main" id="{095451BA-536F-B56C-F02A-1192D4C283CE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58;p42">
              <a:extLst>
                <a:ext uri="{FF2B5EF4-FFF2-40B4-BE49-F238E27FC236}">
                  <a16:creationId xmlns:a16="http://schemas.microsoft.com/office/drawing/2014/main" id="{EDA6E091-754B-32CA-97A0-B815E8BE5116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7AD8D7E1-7C91-F2DC-D349-86A33B22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06" y="1605495"/>
            <a:ext cx="2606572" cy="26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AE8AE2-8E1C-09C5-0143-C57D62E04AE2}"/>
              </a:ext>
            </a:extLst>
          </p:cNvPr>
          <p:cNvSpPr txBox="1"/>
          <p:nvPr/>
        </p:nvSpPr>
        <p:spPr>
          <a:xfrm>
            <a:off x="3227019" y="144141"/>
            <a:ext cx="3162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latin typeface="Syncopate" panose="020B0604020202020204" charset="0"/>
              </a:rPr>
              <a:t>DESIGN</a:t>
            </a:r>
          </a:p>
        </p:txBody>
      </p:sp>
      <p:pic>
        <p:nvPicPr>
          <p:cNvPr id="10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5125EB80-2683-1C05-B596-9CA4A0620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04" y="877314"/>
            <a:ext cx="262747" cy="26274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B8F65D0-A0FA-94F9-093D-778C3072E6EB}"/>
              </a:ext>
            </a:extLst>
          </p:cNvPr>
          <p:cNvGrpSpPr/>
          <p:nvPr/>
        </p:nvGrpSpPr>
        <p:grpSpPr>
          <a:xfrm>
            <a:off x="375057" y="983763"/>
            <a:ext cx="5534413" cy="847924"/>
            <a:chOff x="192263" y="887440"/>
            <a:chExt cx="5534413" cy="847924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DEEE9EB-DA69-6CEE-8A34-1CE7A237C2FC}"/>
                </a:ext>
              </a:extLst>
            </p:cNvPr>
            <p:cNvSpPr txBox="1"/>
            <p:nvPr/>
          </p:nvSpPr>
          <p:spPr>
            <a:xfrm>
              <a:off x="192263" y="887440"/>
              <a:ext cx="5534413" cy="84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dirty="0">
                  <a:latin typeface="Work Sans Medium" pitchFamily="2" charset="0"/>
                </a:rPr>
                <a:t>	Nos inspiramos no aplicativo          : já existente na maioria dos dispositivos, somente com a nova função de nosso projeto.</a:t>
              </a:r>
            </a:p>
          </p:txBody>
        </p:sp>
        <p:pic>
          <p:nvPicPr>
            <p:cNvPr id="12" name="Imagem 11" descr="Logotipo&#10;&#10;Descrição gerada automaticamente">
              <a:extLst>
                <a:ext uri="{FF2B5EF4-FFF2-40B4-BE49-F238E27FC236}">
                  <a16:creationId xmlns:a16="http://schemas.microsoft.com/office/drawing/2014/main" id="{F9F827F8-78B7-9BEC-0B7F-8A115901E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92" t="22917" r="7006" b="23415"/>
            <a:stretch/>
          </p:blipFill>
          <p:spPr>
            <a:xfrm>
              <a:off x="3743421" y="971403"/>
              <a:ext cx="549971" cy="168658"/>
            </a:xfrm>
            <a:prstGeom prst="rect">
              <a:avLst/>
            </a:prstGeom>
          </p:spPr>
        </p:pic>
      </p:grpSp>
      <p:grpSp>
        <p:nvGrpSpPr>
          <p:cNvPr id="13" name="Google Shape;998;p43">
            <a:extLst>
              <a:ext uri="{FF2B5EF4-FFF2-40B4-BE49-F238E27FC236}">
                <a16:creationId xmlns:a16="http://schemas.microsoft.com/office/drawing/2014/main" id="{ABB0FD54-7736-615B-25FD-ADE89AD9B750}"/>
              </a:ext>
            </a:extLst>
          </p:cNvPr>
          <p:cNvGrpSpPr/>
          <p:nvPr/>
        </p:nvGrpSpPr>
        <p:grpSpPr>
          <a:xfrm>
            <a:off x="4888386" y="4514700"/>
            <a:ext cx="1739532" cy="283092"/>
            <a:chOff x="6230150" y="3433775"/>
            <a:chExt cx="1958050" cy="340500"/>
          </a:xfrm>
        </p:grpSpPr>
        <p:sp>
          <p:nvSpPr>
            <p:cNvPr id="14" name="Google Shape;999;p43">
              <a:extLst>
                <a:ext uri="{FF2B5EF4-FFF2-40B4-BE49-F238E27FC236}">
                  <a16:creationId xmlns:a16="http://schemas.microsoft.com/office/drawing/2014/main" id="{95E97696-94E1-B308-42E9-47657AD3078F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00;p43">
              <a:extLst>
                <a:ext uri="{FF2B5EF4-FFF2-40B4-BE49-F238E27FC236}">
                  <a16:creationId xmlns:a16="http://schemas.microsoft.com/office/drawing/2014/main" id="{C9FEB950-71DF-B8CA-872A-A9D237570842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01;p43">
              <a:extLst>
                <a:ext uri="{FF2B5EF4-FFF2-40B4-BE49-F238E27FC236}">
                  <a16:creationId xmlns:a16="http://schemas.microsoft.com/office/drawing/2014/main" id="{6FE71208-3D09-7013-26D1-49D5689E6555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02;p43">
              <a:extLst>
                <a:ext uri="{FF2B5EF4-FFF2-40B4-BE49-F238E27FC236}">
                  <a16:creationId xmlns:a16="http://schemas.microsoft.com/office/drawing/2014/main" id="{979E9721-1CB5-3B7D-8F35-13DEDA42EF4F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3;p43">
              <a:extLst>
                <a:ext uri="{FF2B5EF4-FFF2-40B4-BE49-F238E27FC236}">
                  <a16:creationId xmlns:a16="http://schemas.microsoft.com/office/drawing/2014/main" id="{34BF6991-9311-5943-82EB-6E83A1D59349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04;p43">
              <a:extLst>
                <a:ext uri="{FF2B5EF4-FFF2-40B4-BE49-F238E27FC236}">
                  <a16:creationId xmlns:a16="http://schemas.microsoft.com/office/drawing/2014/main" id="{2A45FFCA-716A-6772-0C33-8575418D5E71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05;p43">
              <a:extLst>
                <a:ext uri="{FF2B5EF4-FFF2-40B4-BE49-F238E27FC236}">
                  <a16:creationId xmlns:a16="http://schemas.microsoft.com/office/drawing/2014/main" id="{78E3B868-000B-8FB0-78BB-AE48DEA1298B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06;p43">
              <a:extLst>
                <a:ext uri="{FF2B5EF4-FFF2-40B4-BE49-F238E27FC236}">
                  <a16:creationId xmlns:a16="http://schemas.microsoft.com/office/drawing/2014/main" id="{49530710-9692-25DE-62D4-8C6DD613432B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07;p43">
              <a:extLst>
                <a:ext uri="{FF2B5EF4-FFF2-40B4-BE49-F238E27FC236}">
                  <a16:creationId xmlns:a16="http://schemas.microsoft.com/office/drawing/2014/main" id="{877C14DA-C6AC-7C1B-9DFE-6DBDB13C3492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08;p43">
              <a:extLst>
                <a:ext uri="{FF2B5EF4-FFF2-40B4-BE49-F238E27FC236}">
                  <a16:creationId xmlns:a16="http://schemas.microsoft.com/office/drawing/2014/main" id="{E6E91021-B833-FA9A-56DB-5895C84D9E6C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09;p43">
              <a:extLst>
                <a:ext uri="{FF2B5EF4-FFF2-40B4-BE49-F238E27FC236}">
                  <a16:creationId xmlns:a16="http://schemas.microsoft.com/office/drawing/2014/main" id="{3F224BAA-4B84-1879-6229-BD8E59E4C06E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10;p43">
              <a:extLst>
                <a:ext uri="{FF2B5EF4-FFF2-40B4-BE49-F238E27FC236}">
                  <a16:creationId xmlns:a16="http://schemas.microsoft.com/office/drawing/2014/main" id="{7C95598A-E9BC-47C8-5970-6FE7AFE12E07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11;p43">
              <a:extLst>
                <a:ext uri="{FF2B5EF4-FFF2-40B4-BE49-F238E27FC236}">
                  <a16:creationId xmlns:a16="http://schemas.microsoft.com/office/drawing/2014/main" id="{BE527A0D-B1B3-1D86-258E-7E5CC2F1B7FC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12;p43">
              <a:extLst>
                <a:ext uri="{FF2B5EF4-FFF2-40B4-BE49-F238E27FC236}">
                  <a16:creationId xmlns:a16="http://schemas.microsoft.com/office/drawing/2014/main" id="{834BDE68-2940-BC64-1D0E-F1203E81B1CA}"/>
                </a:ext>
              </a:extLst>
            </p:cNvPr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13;p43">
              <a:extLst>
                <a:ext uri="{FF2B5EF4-FFF2-40B4-BE49-F238E27FC236}">
                  <a16:creationId xmlns:a16="http://schemas.microsoft.com/office/drawing/2014/main" id="{79BBF0CD-13DB-1E18-511F-C87DCF53ED68}"/>
                </a:ext>
              </a:extLst>
            </p:cNvPr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14;p43">
              <a:extLst>
                <a:ext uri="{FF2B5EF4-FFF2-40B4-BE49-F238E27FC236}">
                  <a16:creationId xmlns:a16="http://schemas.microsoft.com/office/drawing/2014/main" id="{176BF1E4-76B8-E69B-DAD3-1A45261E55D6}"/>
                </a:ext>
              </a:extLst>
            </p:cNvPr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994;p43">
            <a:extLst>
              <a:ext uri="{FF2B5EF4-FFF2-40B4-BE49-F238E27FC236}">
                <a16:creationId xmlns:a16="http://schemas.microsoft.com/office/drawing/2014/main" id="{252451E3-C4AE-E43E-89F4-67EA87B1603E}"/>
              </a:ext>
            </a:extLst>
          </p:cNvPr>
          <p:cNvGrpSpPr/>
          <p:nvPr/>
        </p:nvGrpSpPr>
        <p:grpSpPr>
          <a:xfrm rot="16200000">
            <a:off x="357466" y="4000081"/>
            <a:ext cx="777225" cy="318600"/>
            <a:chOff x="5885783" y="3542649"/>
            <a:chExt cx="777225" cy="318600"/>
          </a:xfrm>
        </p:grpSpPr>
        <p:sp>
          <p:nvSpPr>
            <p:cNvPr id="31" name="Google Shape;995;p43">
              <a:extLst>
                <a:ext uri="{FF2B5EF4-FFF2-40B4-BE49-F238E27FC236}">
                  <a16:creationId xmlns:a16="http://schemas.microsoft.com/office/drawing/2014/main" id="{029AD069-6DA9-7928-126E-0845E1200D74}"/>
                </a:ext>
              </a:extLst>
            </p:cNvPr>
            <p:cNvSpPr/>
            <p:nvPr/>
          </p:nvSpPr>
          <p:spPr>
            <a:xfrm>
              <a:off x="5885783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96;p43">
              <a:extLst>
                <a:ext uri="{FF2B5EF4-FFF2-40B4-BE49-F238E27FC236}">
                  <a16:creationId xmlns:a16="http://schemas.microsoft.com/office/drawing/2014/main" id="{5F0C6D34-2E64-002D-6DD5-924EA9E8C0DA}"/>
                </a:ext>
              </a:extLst>
            </p:cNvPr>
            <p:cNvSpPr/>
            <p:nvPr/>
          </p:nvSpPr>
          <p:spPr>
            <a:xfrm>
              <a:off x="6344408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Google Shape;1021;p43">
            <a:extLst>
              <a:ext uri="{FF2B5EF4-FFF2-40B4-BE49-F238E27FC236}">
                <a16:creationId xmlns:a16="http://schemas.microsoft.com/office/drawing/2014/main" id="{3B620574-661F-7AE9-0558-B955EA4B83DC}"/>
              </a:ext>
            </a:extLst>
          </p:cNvPr>
          <p:cNvSpPr/>
          <p:nvPr/>
        </p:nvSpPr>
        <p:spPr>
          <a:xfrm>
            <a:off x="751682" y="914761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4776CD-6D32-EFAA-502D-1756AB20C41B}"/>
              </a:ext>
            </a:extLst>
          </p:cNvPr>
          <p:cNvSpPr txBox="1"/>
          <p:nvPr/>
        </p:nvSpPr>
        <p:spPr>
          <a:xfrm>
            <a:off x="1288990" y="2747484"/>
            <a:ext cx="290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Work Sans" pitchFamily="2" charset="0"/>
              </a:rPr>
              <a:t>Nome “Portaria” foi usado, para facilitar o entendimento.</a:t>
            </a:r>
          </a:p>
        </p:txBody>
      </p:sp>
      <p:grpSp>
        <p:nvGrpSpPr>
          <p:cNvPr id="9" name="Google Shape;998;p43">
            <a:extLst>
              <a:ext uri="{FF2B5EF4-FFF2-40B4-BE49-F238E27FC236}">
                <a16:creationId xmlns:a16="http://schemas.microsoft.com/office/drawing/2014/main" id="{75BCD3B0-2F27-6D62-61C3-38B44E10D8A4}"/>
              </a:ext>
            </a:extLst>
          </p:cNvPr>
          <p:cNvGrpSpPr/>
          <p:nvPr/>
        </p:nvGrpSpPr>
        <p:grpSpPr>
          <a:xfrm>
            <a:off x="119607" y="4798954"/>
            <a:ext cx="746375" cy="227670"/>
            <a:chOff x="6230150" y="3433775"/>
            <a:chExt cx="1958050" cy="340500"/>
          </a:xfrm>
        </p:grpSpPr>
        <p:sp>
          <p:nvSpPr>
            <p:cNvPr id="11" name="Google Shape;999;p43">
              <a:extLst>
                <a:ext uri="{FF2B5EF4-FFF2-40B4-BE49-F238E27FC236}">
                  <a16:creationId xmlns:a16="http://schemas.microsoft.com/office/drawing/2014/main" id="{8925D82C-8FC9-3A9B-AD91-80B1E619AF54}"/>
                </a:ext>
              </a:extLst>
            </p:cNvPr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00;p43">
              <a:extLst>
                <a:ext uri="{FF2B5EF4-FFF2-40B4-BE49-F238E27FC236}">
                  <a16:creationId xmlns:a16="http://schemas.microsoft.com/office/drawing/2014/main" id="{4164B027-7C68-85ED-F2C8-684F115C91D1}"/>
                </a:ext>
              </a:extLst>
            </p:cNvPr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01;p43">
              <a:extLst>
                <a:ext uri="{FF2B5EF4-FFF2-40B4-BE49-F238E27FC236}">
                  <a16:creationId xmlns:a16="http://schemas.microsoft.com/office/drawing/2014/main" id="{91B94C24-DD2B-65EE-BB6E-D98502DBC22B}"/>
                </a:ext>
              </a:extLst>
            </p:cNvPr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02;p43">
              <a:extLst>
                <a:ext uri="{FF2B5EF4-FFF2-40B4-BE49-F238E27FC236}">
                  <a16:creationId xmlns:a16="http://schemas.microsoft.com/office/drawing/2014/main" id="{6C1DCF45-6024-0A82-7E12-8B2696CC025B}"/>
                </a:ext>
              </a:extLst>
            </p:cNvPr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03;p43">
              <a:extLst>
                <a:ext uri="{FF2B5EF4-FFF2-40B4-BE49-F238E27FC236}">
                  <a16:creationId xmlns:a16="http://schemas.microsoft.com/office/drawing/2014/main" id="{9B0C7038-A01B-841D-A5C7-6CFE0A875FCC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04;p43">
              <a:extLst>
                <a:ext uri="{FF2B5EF4-FFF2-40B4-BE49-F238E27FC236}">
                  <a16:creationId xmlns:a16="http://schemas.microsoft.com/office/drawing/2014/main" id="{D9348D34-677B-33CD-BE00-94919469B60C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05;p43">
              <a:extLst>
                <a:ext uri="{FF2B5EF4-FFF2-40B4-BE49-F238E27FC236}">
                  <a16:creationId xmlns:a16="http://schemas.microsoft.com/office/drawing/2014/main" id="{969AB4DE-EBD8-34D9-1EB7-FED6CF9A6E00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06;p43">
              <a:extLst>
                <a:ext uri="{FF2B5EF4-FFF2-40B4-BE49-F238E27FC236}">
                  <a16:creationId xmlns:a16="http://schemas.microsoft.com/office/drawing/2014/main" id="{33013263-9382-95BC-2F1E-C13E5ED4B91D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07;p43">
              <a:extLst>
                <a:ext uri="{FF2B5EF4-FFF2-40B4-BE49-F238E27FC236}">
                  <a16:creationId xmlns:a16="http://schemas.microsoft.com/office/drawing/2014/main" id="{7F4A5AAB-8901-EEEC-2F8F-D32E9E478012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08;p43">
              <a:extLst>
                <a:ext uri="{FF2B5EF4-FFF2-40B4-BE49-F238E27FC236}">
                  <a16:creationId xmlns:a16="http://schemas.microsoft.com/office/drawing/2014/main" id="{50820E85-5D22-62B0-209C-BB9CB3500880}"/>
                </a:ext>
              </a:extLst>
            </p:cNvPr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09;p43">
              <a:extLst>
                <a:ext uri="{FF2B5EF4-FFF2-40B4-BE49-F238E27FC236}">
                  <a16:creationId xmlns:a16="http://schemas.microsoft.com/office/drawing/2014/main" id="{839F9AF7-7AE2-4F83-B0B3-CC4666A38D01}"/>
                </a:ext>
              </a:extLst>
            </p:cNvPr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10;p43">
              <a:extLst>
                <a:ext uri="{FF2B5EF4-FFF2-40B4-BE49-F238E27FC236}">
                  <a16:creationId xmlns:a16="http://schemas.microsoft.com/office/drawing/2014/main" id="{A13ADC44-398B-34BF-FBC9-F0A7A5F67692}"/>
                </a:ext>
              </a:extLst>
            </p:cNvPr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11;p43">
              <a:extLst>
                <a:ext uri="{FF2B5EF4-FFF2-40B4-BE49-F238E27FC236}">
                  <a16:creationId xmlns:a16="http://schemas.microsoft.com/office/drawing/2014/main" id="{DFA3DF30-6169-B419-6893-00C83002C817}"/>
                </a:ext>
              </a:extLst>
            </p:cNvPr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12;p43">
              <a:extLst>
                <a:ext uri="{FF2B5EF4-FFF2-40B4-BE49-F238E27FC236}">
                  <a16:creationId xmlns:a16="http://schemas.microsoft.com/office/drawing/2014/main" id="{C75045A8-6ABA-D9DC-DF21-0284DEE218D4}"/>
                </a:ext>
              </a:extLst>
            </p:cNvPr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13;p43">
              <a:extLst>
                <a:ext uri="{FF2B5EF4-FFF2-40B4-BE49-F238E27FC236}">
                  <a16:creationId xmlns:a16="http://schemas.microsoft.com/office/drawing/2014/main" id="{B454413C-6674-7E62-BA51-C75437B8C760}"/>
                </a:ext>
              </a:extLst>
            </p:cNvPr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14;p43">
              <a:extLst>
                <a:ext uri="{FF2B5EF4-FFF2-40B4-BE49-F238E27FC236}">
                  <a16:creationId xmlns:a16="http://schemas.microsoft.com/office/drawing/2014/main" id="{5B002C06-77C1-AA40-DC09-E06D2D96DF2A}"/>
                </a:ext>
              </a:extLst>
            </p:cNvPr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" name="Google Shape;1021;p43">
            <a:extLst>
              <a:ext uri="{FF2B5EF4-FFF2-40B4-BE49-F238E27FC236}">
                <a16:creationId xmlns:a16="http://schemas.microsoft.com/office/drawing/2014/main" id="{23FCEC16-C67E-8FBA-E0C7-DDCEB0C5C03A}"/>
              </a:ext>
            </a:extLst>
          </p:cNvPr>
          <p:cNvSpPr/>
          <p:nvPr/>
        </p:nvSpPr>
        <p:spPr>
          <a:xfrm>
            <a:off x="8661182" y="4543596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" name="Google Shape;994;p43">
            <a:extLst>
              <a:ext uri="{FF2B5EF4-FFF2-40B4-BE49-F238E27FC236}">
                <a16:creationId xmlns:a16="http://schemas.microsoft.com/office/drawing/2014/main" id="{8E5A1D65-BD2C-1B5B-0A2E-ABC4A411BC1E}"/>
              </a:ext>
            </a:extLst>
          </p:cNvPr>
          <p:cNvGrpSpPr/>
          <p:nvPr/>
        </p:nvGrpSpPr>
        <p:grpSpPr>
          <a:xfrm>
            <a:off x="7887731" y="255826"/>
            <a:ext cx="777225" cy="318600"/>
            <a:chOff x="5885783" y="3542649"/>
            <a:chExt cx="777225" cy="318600"/>
          </a:xfrm>
        </p:grpSpPr>
        <p:sp>
          <p:nvSpPr>
            <p:cNvPr id="51" name="Google Shape;995;p43">
              <a:extLst>
                <a:ext uri="{FF2B5EF4-FFF2-40B4-BE49-F238E27FC236}">
                  <a16:creationId xmlns:a16="http://schemas.microsoft.com/office/drawing/2014/main" id="{FAFE92E2-BE44-0E9D-D65A-8E4DC4A390C4}"/>
                </a:ext>
              </a:extLst>
            </p:cNvPr>
            <p:cNvSpPr/>
            <p:nvPr/>
          </p:nvSpPr>
          <p:spPr>
            <a:xfrm>
              <a:off x="5885783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6;p43">
              <a:extLst>
                <a:ext uri="{FF2B5EF4-FFF2-40B4-BE49-F238E27FC236}">
                  <a16:creationId xmlns:a16="http://schemas.microsoft.com/office/drawing/2014/main" id="{5C3CFBA7-7564-B75F-D133-3DA492C4D25E}"/>
                </a:ext>
              </a:extLst>
            </p:cNvPr>
            <p:cNvSpPr/>
            <p:nvPr/>
          </p:nvSpPr>
          <p:spPr>
            <a:xfrm>
              <a:off x="6344408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Notificacao-[copy]">
            <a:hlinkClick r:id="" action="ppaction://media"/>
            <a:extLst>
              <a:ext uri="{FF2B5EF4-FFF2-40B4-BE49-F238E27FC236}">
                <a16:creationId xmlns:a16="http://schemas.microsoft.com/office/drawing/2014/main" id="{6A34DA38-CFAE-3A26-3DE3-A16C9D11C4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75"/>
                </p14:media>
              </p:ext>
            </p:extLst>
          </p:nvPr>
        </p:nvPicPr>
        <p:blipFill rotWithShape="1">
          <a:blip r:embed="rId9"/>
          <a:srcRect b="57419"/>
          <a:stretch/>
        </p:blipFill>
        <p:spPr>
          <a:xfrm>
            <a:off x="4573135" y="2738188"/>
            <a:ext cx="1930766" cy="1990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Vídeo sem título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CC9E0438-99B5-B9B4-4D04-62C77E6092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7394" r="7742"/>
          <a:stretch/>
        </p:blipFill>
        <p:spPr>
          <a:xfrm>
            <a:off x="6698595" y="392930"/>
            <a:ext cx="2091285" cy="3696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737EE9C6-A04F-CED1-D754-2E74EC86AD79}"/>
              </a:ext>
            </a:extLst>
          </p:cNvPr>
          <p:cNvSpPr/>
          <p:nvPr/>
        </p:nvSpPr>
        <p:spPr>
          <a:xfrm>
            <a:off x="2060457" y="1559379"/>
            <a:ext cx="756222" cy="557931"/>
          </a:xfrm>
          <a:custGeom>
            <a:avLst/>
            <a:gdLst>
              <a:gd name="connsiteX0" fmla="*/ 29601 w 584773"/>
              <a:gd name="connsiteY0" fmla="*/ 0 h 498702"/>
              <a:gd name="connsiteX1" fmla="*/ 62258 w 584773"/>
              <a:gd name="connsiteY1" fmla="*/ 432707 h 498702"/>
              <a:gd name="connsiteX2" fmla="*/ 584773 w 584773"/>
              <a:gd name="connsiteY2" fmla="*/ 489857 h 4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773" h="498702">
                <a:moveTo>
                  <a:pt x="29601" y="0"/>
                </a:moveTo>
                <a:cubicBezTo>
                  <a:pt x="-335" y="175532"/>
                  <a:pt x="-30271" y="351064"/>
                  <a:pt x="62258" y="432707"/>
                </a:cubicBezTo>
                <a:cubicBezTo>
                  <a:pt x="154787" y="514350"/>
                  <a:pt x="369780" y="502103"/>
                  <a:pt x="584773" y="48985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4244292-4A7A-7116-2BF2-243EBBA337B5}"/>
              </a:ext>
            </a:extLst>
          </p:cNvPr>
          <p:cNvSpPr txBox="1"/>
          <p:nvPr/>
        </p:nvSpPr>
        <p:spPr>
          <a:xfrm>
            <a:off x="2775099" y="1933636"/>
            <a:ext cx="290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Work Sans" pitchFamily="2" charset="0"/>
              </a:rPr>
              <a:t>Mantivemos o padrão do aplicativo já existente.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6C719AD-BB42-4568-72FC-589B0F87E3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128" y="4605973"/>
            <a:ext cx="602091" cy="6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8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5"/>
          <p:cNvSpPr/>
          <p:nvPr/>
        </p:nvSpPr>
        <p:spPr>
          <a:xfrm>
            <a:off x="1157400" y="3297000"/>
            <a:ext cx="6829500" cy="646500"/>
          </a:xfrm>
          <a:prstGeom prst="rect">
            <a:avLst/>
          </a:prstGeom>
          <a:solidFill>
            <a:srgbClr val="FFFFFF">
              <a:alpha val="4358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35"/>
          <p:cNvSpPr/>
          <p:nvPr/>
        </p:nvSpPr>
        <p:spPr>
          <a:xfrm>
            <a:off x="1157400" y="1200000"/>
            <a:ext cx="6829500" cy="209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/>
          </p:nvPr>
        </p:nvSpPr>
        <p:spPr>
          <a:xfrm>
            <a:off x="1247476" y="3297000"/>
            <a:ext cx="47985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1"/>
          </p:nvPr>
        </p:nvSpPr>
        <p:spPr>
          <a:xfrm>
            <a:off x="2052344" y="1404106"/>
            <a:ext cx="47985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Gabriel Vitor Rosa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Kauã Enrico Pasti Altran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Lucas Gabriel Bento Correa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Luke Belatine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Ricardo Henrique Pereira Marques</a:t>
            </a:r>
          </a:p>
        </p:txBody>
      </p:sp>
      <p:grpSp>
        <p:nvGrpSpPr>
          <p:cNvPr id="749" name="Google Shape;749;p35"/>
          <p:cNvGrpSpPr/>
          <p:nvPr/>
        </p:nvGrpSpPr>
        <p:grpSpPr>
          <a:xfrm>
            <a:off x="1388557" y="1658063"/>
            <a:ext cx="242100" cy="1180875"/>
            <a:chOff x="1508482" y="1559275"/>
            <a:chExt cx="242100" cy="1180875"/>
          </a:xfrm>
        </p:grpSpPr>
        <p:sp>
          <p:nvSpPr>
            <p:cNvPr id="750" name="Google Shape;750;p35"/>
            <p:cNvSpPr/>
            <p:nvPr/>
          </p:nvSpPr>
          <p:spPr>
            <a:xfrm rot="-5400000">
              <a:off x="1508482" y="2498050"/>
              <a:ext cx="242100" cy="2421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5"/>
            <p:cNvSpPr/>
            <p:nvPr/>
          </p:nvSpPr>
          <p:spPr>
            <a:xfrm rot="-5400000">
              <a:off x="1508482" y="2149666"/>
              <a:ext cx="242100" cy="2421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5"/>
            <p:cNvSpPr txBox="1"/>
            <p:nvPr/>
          </p:nvSpPr>
          <p:spPr>
            <a:xfrm rot="-5400000">
              <a:off x="1334325" y="1754875"/>
              <a:ext cx="590400" cy="1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Work Sans Medium"/>
                  <a:sym typeface="Work Sans Medium"/>
                </a:rPr>
                <a:t>Equipe Rocket</a:t>
              </a:r>
              <a:endParaRPr sz="800" dirty="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cxnSp>
        <p:nvCxnSpPr>
          <p:cNvPr id="753" name="Google Shape;753;p35"/>
          <p:cNvCxnSpPr/>
          <p:nvPr/>
        </p:nvCxnSpPr>
        <p:spPr>
          <a:xfrm>
            <a:off x="1841500" y="1201450"/>
            <a:ext cx="0" cy="209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4" name="Google Shape;754;p35"/>
          <p:cNvGrpSpPr/>
          <p:nvPr/>
        </p:nvGrpSpPr>
        <p:grpSpPr>
          <a:xfrm>
            <a:off x="7333399" y="2647358"/>
            <a:ext cx="432300" cy="432300"/>
            <a:chOff x="2937774" y="1814808"/>
            <a:chExt cx="432300" cy="432300"/>
          </a:xfrm>
        </p:grpSpPr>
        <p:sp>
          <p:nvSpPr>
            <p:cNvPr id="755" name="Google Shape;755;p35"/>
            <p:cNvSpPr/>
            <p:nvPr/>
          </p:nvSpPr>
          <p:spPr>
            <a:xfrm>
              <a:off x="2937774" y="1814808"/>
              <a:ext cx="432300" cy="4323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56" name="Google Shape;756;p35"/>
            <p:cNvCxnSpPr/>
            <p:nvPr/>
          </p:nvCxnSpPr>
          <p:spPr>
            <a:xfrm>
              <a:off x="3082525" y="2030958"/>
              <a:ext cx="1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C57E3B73-5822-60D1-3A98-F53259D11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78" b="23349"/>
          <a:stretch/>
        </p:blipFill>
        <p:spPr>
          <a:xfrm>
            <a:off x="7199885" y="4219363"/>
            <a:ext cx="1131627" cy="615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F72484F-4504-3A2A-FBE4-E47410FA6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7" r="16787"/>
          <a:stretch/>
        </p:blipFill>
        <p:spPr>
          <a:xfrm>
            <a:off x="922611" y="230179"/>
            <a:ext cx="3006078" cy="279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34" name="Google Shape;834;p38"/>
          <p:cNvSpPr/>
          <p:nvPr/>
        </p:nvSpPr>
        <p:spPr>
          <a:xfrm>
            <a:off x="8487443" y="3128552"/>
            <a:ext cx="258300" cy="258300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p38"/>
          <p:cNvSpPr/>
          <p:nvPr/>
        </p:nvSpPr>
        <p:spPr>
          <a:xfrm rot="10800000">
            <a:off x="294567" y="1146707"/>
            <a:ext cx="209809" cy="209785"/>
          </a:xfrm>
          <a:prstGeom prst="snip2DiagRect">
            <a:avLst>
              <a:gd name="adj1" fmla="val 0"/>
              <a:gd name="adj2" fmla="val 249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38" name="Google Shape;838;p38"/>
          <p:cNvGrpSpPr/>
          <p:nvPr/>
        </p:nvGrpSpPr>
        <p:grpSpPr>
          <a:xfrm rot="5400000">
            <a:off x="9398527" y="3168479"/>
            <a:ext cx="511984" cy="178446"/>
            <a:chOff x="630613" y="4333668"/>
            <a:chExt cx="1121519" cy="390900"/>
          </a:xfrm>
        </p:grpSpPr>
        <p:sp>
          <p:nvSpPr>
            <p:cNvPr id="839" name="Google Shape;839;p38"/>
            <p:cNvSpPr/>
            <p:nvPr/>
          </p:nvSpPr>
          <p:spPr>
            <a:xfrm>
              <a:off x="630613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746334" y="4333668"/>
              <a:ext cx="1512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969127" y="4333668"/>
              <a:ext cx="1512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191921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307641" y="4333668"/>
              <a:ext cx="798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459053" y="4333668"/>
              <a:ext cx="798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610464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708032" y="4333668"/>
              <a:ext cx="44100" cy="3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oogle Shape;959;p42">
            <a:extLst>
              <a:ext uri="{FF2B5EF4-FFF2-40B4-BE49-F238E27FC236}">
                <a16:creationId xmlns:a16="http://schemas.microsoft.com/office/drawing/2014/main" id="{6459DF66-B58C-7FC1-7D8E-181B96BA0ADE}"/>
              </a:ext>
            </a:extLst>
          </p:cNvPr>
          <p:cNvGrpSpPr/>
          <p:nvPr/>
        </p:nvGrpSpPr>
        <p:grpSpPr>
          <a:xfrm>
            <a:off x="9320544" y="3852759"/>
            <a:ext cx="516143" cy="283092"/>
            <a:chOff x="6744300" y="3433775"/>
            <a:chExt cx="617100" cy="340500"/>
          </a:xfrm>
        </p:grpSpPr>
        <p:sp>
          <p:nvSpPr>
            <p:cNvPr id="4" name="Google Shape;960;p42">
              <a:extLst>
                <a:ext uri="{FF2B5EF4-FFF2-40B4-BE49-F238E27FC236}">
                  <a16:creationId xmlns:a16="http://schemas.microsoft.com/office/drawing/2014/main" id="{A714523A-87A5-1833-E811-41BE831334C0}"/>
                </a:ext>
              </a:extLst>
            </p:cNvPr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961;p42">
              <a:extLst>
                <a:ext uri="{FF2B5EF4-FFF2-40B4-BE49-F238E27FC236}">
                  <a16:creationId xmlns:a16="http://schemas.microsoft.com/office/drawing/2014/main" id="{5CDBF99F-73B5-7E30-7593-71991C26DB98}"/>
                </a:ext>
              </a:extLst>
            </p:cNvPr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962;p42">
              <a:extLst>
                <a:ext uri="{FF2B5EF4-FFF2-40B4-BE49-F238E27FC236}">
                  <a16:creationId xmlns:a16="http://schemas.microsoft.com/office/drawing/2014/main" id="{EC2E09A4-5752-6003-9EF2-C1ECABCDE444}"/>
                </a:ext>
              </a:extLst>
            </p:cNvPr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963;p42">
              <a:extLst>
                <a:ext uri="{FF2B5EF4-FFF2-40B4-BE49-F238E27FC236}">
                  <a16:creationId xmlns:a16="http://schemas.microsoft.com/office/drawing/2014/main" id="{A3BDBCAC-A034-F105-5B12-7C774E53D429}"/>
                </a:ext>
              </a:extLst>
            </p:cNvPr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964;p42">
              <a:extLst>
                <a:ext uri="{FF2B5EF4-FFF2-40B4-BE49-F238E27FC236}">
                  <a16:creationId xmlns:a16="http://schemas.microsoft.com/office/drawing/2014/main" id="{A3D570AE-4E42-8556-4576-D69AFE964EEF}"/>
                </a:ext>
              </a:extLst>
            </p:cNvPr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A796F7D-1361-57E4-229E-460D70CF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58226">
            <a:off x="2747429" y="2504654"/>
            <a:ext cx="1506096" cy="15060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98545E-6C0C-3EBD-221E-A5C11E87F0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91" b="13505"/>
          <a:stretch/>
        </p:blipFill>
        <p:spPr>
          <a:xfrm>
            <a:off x="4208896" y="326880"/>
            <a:ext cx="3086494" cy="2347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sentada em cadeira verde&#10;&#10;Descrição gerada automaticamente com confiança média">
            <a:extLst>
              <a:ext uri="{FF2B5EF4-FFF2-40B4-BE49-F238E27FC236}">
                <a16:creationId xmlns:a16="http://schemas.microsoft.com/office/drawing/2014/main" id="{865ED347-00D0-60C2-2089-A2F3360F08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754" b="15693"/>
          <a:stretch/>
        </p:blipFill>
        <p:spPr>
          <a:xfrm>
            <a:off x="5095470" y="2365818"/>
            <a:ext cx="3721279" cy="245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C13409-36E0-5A6E-A2E6-FD5B98BBE1C5}"/>
              </a:ext>
            </a:extLst>
          </p:cNvPr>
          <p:cNvSpPr txBox="1"/>
          <p:nvPr/>
        </p:nvSpPr>
        <p:spPr>
          <a:xfrm>
            <a:off x="1134406" y="3187411"/>
            <a:ext cx="203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Work Sans" pitchFamily="2" charset="0"/>
              </a:rPr>
              <a:t>Inspiração da portaria do campus.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686CCBF-794D-3127-FC49-DB7BC33E1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059" y="4556113"/>
            <a:ext cx="602091" cy="6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9E827-D201-1F71-79BA-31F6C2D9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387" y="251989"/>
            <a:ext cx="3783225" cy="637155"/>
          </a:xfrm>
        </p:spPr>
        <p:txBody>
          <a:bodyPr/>
          <a:lstStyle/>
          <a:p>
            <a:r>
              <a:rPr lang="pt-BR" sz="3000" dirty="0"/>
              <a:t>conclusões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4364DF-23F2-0A14-A2F6-3800E840C9E6}"/>
              </a:ext>
            </a:extLst>
          </p:cNvPr>
          <p:cNvSpPr txBox="1"/>
          <p:nvPr/>
        </p:nvSpPr>
        <p:spPr>
          <a:xfrm>
            <a:off x="712976" y="1236891"/>
            <a:ext cx="378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Work Sans" pitchFamily="2" charset="0"/>
              </a:rPr>
              <a:t>Desenvolvemos uma ideia a partir de um problema recorrente em nosso dia-a-dia.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4CA001-C24F-907B-D620-68BE58D4A4B2}"/>
              </a:ext>
            </a:extLst>
          </p:cNvPr>
          <p:cNvSpPr txBox="1"/>
          <p:nvPr/>
        </p:nvSpPr>
        <p:spPr>
          <a:xfrm>
            <a:off x="1165150" y="2059761"/>
            <a:ext cx="3296873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dirty="0">
                <a:latin typeface="Work Sans" pitchFamily="2" charset="0"/>
              </a:rPr>
              <a:t>O projeto pode beneficiar a todos frequentadores do campus </a:t>
            </a:r>
            <a:r>
              <a:rPr lang="pt-B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UNISAL</a:t>
            </a:r>
            <a:r>
              <a:rPr lang="pt-BR" dirty="0">
                <a:latin typeface="Work Sans" pitchFamily="2" charset="0"/>
              </a:rPr>
              <a:t>, tranquilizando-os com mais certeza que seus veículos estão no local.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846659-A0F4-36BA-4D5E-A478294226EC}"/>
              </a:ext>
            </a:extLst>
          </p:cNvPr>
          <p:cNvSpPr txBox="1"/>
          <p:nvPr/>
        </p:nvSpPr>
        <p:spPr>
          <a:xfrm>
            <a:off x="5627643" y="1611230"/>
            <a:ext cx="259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latin typeface="Work Sans Medium" pitchFamily="2" charset="0"/>
              </a:rPr>
              <a:t>Nossa equipe também foi beneficiada!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F6F8A7-40BA-102D-162A-66C2D2E883F5}"/>
              </a:ext>
            </a:extLst>
          </p:cNvPr>
          <p:cNvSpPr txBox="1"/>
          <p:nvPr/>
        </p:nvSpPr>
        <p:spPr>
          <a:xfrm>
            <a:off x="6376825" y="2254344"/>
            <a:ext cx="212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Work Sans" pitchFamily="2" charset="0"/>
              </a:rPr>
              <a:t>Colocamos em prática as matérias.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B3AA501-A14F-0281-86EC-133C5E7FDA7A}"/>
              </a:ext>
            </a:extLst>
          </p:cNvPr>
          <p:cNvSpPr txBox="1"/>
          <p:nvPr/>
        </p:nvSpPr>
        <p:spPr>
          <a:xfrm>
            <a:off x="5807257" y="2777564"/>
            <a:ext cx="2691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Work Sans" pitchFamily="2" charset="0"/>
              </a:rPr>
              <a:t>Procuramos aprender sobre novas coisas para o desenvolvimento do projeto.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A8D9A9-F8EA-F430-94AF-88F72EB27FB6}"/>
              </a:ext>
            </a:extLst>
          </p:cNvPr>
          <p:cNvSpPr txBox="1"/>
          <p:nvPr/>
        </p:nvSpPr>
        <p:spPr>
          <a:xfrm>
            <a:off x="1994806" y="3890621"/>
            <a:ext cx="5323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Can Pass </a:t>
            </a:r>
            <a:r>
              <a:rPr lang="pt-BR" sz="1800" b="1" dirty="0">
                <a:effectLst/>
                <a:latin typeface="Work Sans Ligh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um estacionamento mais seguro!</a:t>
            </a:r>
            <a:endParaRPr lang="pt-BR" sz="1800" b="1" dirty="0">
              <a:latin typeface="Work Sans Light" pitchFamily="2" charset="0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97B837E-EF7C-1073-DAAD-1A693507602F}"/>
              </a:ext>
            </a:extLst>
          </p:cNvPr>
          <p:cNvGrpSpPr/>
          <p:nvPr/>
        </p:nvGrpSpPr>
        <p:grpSpPr>
          <a:xfrm>
            <a:off x="2006050" y="4226559"/>
            <a:ext cx="7161763" cy="445508"/>
            <a:chOff x="2006050" y="4226559"/>
            <a:chExt cx="7161763" cy="445508"/>
          </a:xfrm>
        </p:grpSpPr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F62CDDDF-E94E-D3F3-4A28-E096E1830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2906" y="4246668"/>
              <a:ext cx="5159113" cy="0"/>
            </a:xfrm>
            <a:prstGeom prst="line">
              <a:avLst/>
            </a:prstGeom>
            <a:ln cap="rnd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04A6D57A-2B80-04BF-83EE-C26055DD1246}"/>
                </a:ext>
              </a:extLst>
            </p:cNvPr>
            <p:cNvCxnSpPr>
              <a:cxnSpLocks/>
            </p:cNvCxnSpPr>
            <p:nvPr/>
          </p:nvCxnSpPr>
          <p:spPr>
            <a:xfrm>
              <a:off x="7192019" y="4246722"/>
              <a:ext cx="628006" cy="425345"/>
            </a:xfrm>
            <a:prstGeom prst="line">
              <a:avLst/>
            </a:prstGeom>
            <a:ln cap="rnd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FC55CA5-F0F2-07F8-399C-B6E39E89A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37" y="4672067"/>
              <a:ext cx="1349376" cy="0"/>
            </a:xfrm>
            <a:prstGeom prst="line">
              <a:avLst/>
            </a:prstGeom>
            <a:ln cap="rnd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3BD6CBE0-2BB9-F21D-DE94-8C3B7695E5B8}"/>
                </a:ext>
              </a:extLst>
            </p:cNvPr>
            <p:cNvSpPr/>
            <p:nvPr/>
          </p:nvSpPr>
          <p:spPr>
            <a:xfrm>
              <a:off x="2006050" y="4226559"/>
              <a:ext cx="45719" cy="45719"/>
            </a:xfrm>
            <a:prstGeom prst="ellipse">
              <a:avLst/>
            </a:prstGeom>
            <a:solidFill>
              <a:srgbClr val="49A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2" name="Imagem 31" descr="Logotipo&#10;&#10;Descrição gerada automaticamente">
            <a:extLst>
              <a:ext uri="{FF2B5EF4-FFF2-40B4-BE49-F238E27FC236}">
                <a16:creationId xmlns:a16="http://schemas.microsoft.com/office/drawing/2014/main" id="{D165E099-2950-9149-7BF4-2137D50D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9" y="4556113"/>
            <a:ext cx="602091" cy="6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9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16790-6786-D692-1AAB-5BB2F5F72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00" y="1173275"/>
            <a:ext cx="3767700" cy="1477500"/>
          </a:xfrm>
        </p:spPr>
        <p:txBody>
          <a:bodyPr/>
          <a:lstStyle/>
          <a:p>
            <a:br>
              <a:rPr lang="pt-BR" dirty="0"/>
            </a:br>
            <a:br>
              <a:rPr lang="pt-BR" dirty="0"/>
            </a:br>
            <a:r>
              <a:rPr lang="pt-BR" dirty="0"/>
              <a:t>Alguma dúvida?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C3C6DF4A-38A7-452D-6408-D32B57F4D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6403" y="1173275"/>
            <a:ext cx="2471850" cy="461700"/>
          </a:xfrm>
        </p:spPr>
        <p:txBody>
          <a:bodyPr/>
          <a:lstStyle/>
          <a:p>
            <a:pPr algn="r"/>
            <a:r>
              <a:rPr lang="pt-BR" dirty="0"/>
              <a:t>Veja nosso artigo na integra: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83EE60-2EAA-8CB0-9887-1DF1E2603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t="12154" r="12028" b="12245"/>
          <a:stretch/>
        </p:blipFill>
        <p:spPr bwMode="auto">
          <a:xfrm>
            <a:off x="5928275" y="1890923"/>
            <a:ext cx="2629978" cy="26177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CA18370-B818-CF3F-15DE-CAEBDBFB1BA5}"/>
              </a:ext>
            </a:extLst>
          </p:cNvPr>
          <p:cNvSpPr txBox="1"/>
          <p:nvPr/>
        </p:nvSpPr>
        <p:spPr>
          <a:xfrm>
            <a:off x="4118819" y="4200918"/>
            <a:ext cx="180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https://bit.ly/3iDXVf6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FD172D9-39C7-2B8C-9BFB-452B3C00E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78" b="23349"/>
          <a:stretch/>
        </p:blipFill>
        <p:spPr>
          <a:xfrm>
            <a:off x="4424409" y="3428424"/>
            <a:ext cx="1420717" cy="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184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533A-6D1E-386C-C866-8A9D0D091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550" y="1361057"/>
            <a:ext cx="7146900" cy="1477500"/>
          </a:xfrm>
        </p:spPr>
        <p:txBody>
          <a:bodyPr/>
          <a:lstStyle/>
          <a:p>
            <a:r>
              <a:rPr lang="pt-BR" dirty="0"/>
              <a:t>Obrigado pela atenção!</a:t>
            </a:r>
          </a:p>
        </p:txBody>
      </p:sp>
      <p:sp>
        <p:nvSpPr>
          <p:cNvPr id="4" name="Google Shape;580;p29">
            <a:extLst>
              <a:ext uri="{FF2B5EF4-FFF2-40B4-BE49-F238E27FC236}">
                <a16:creationId xmlns:a16="http://schemas.microsoft.com/office/drawing/2014/main" id="{DF3482A1-8BE0-1FAC-CB44-236F262CA51C}"/>
              </a:ext>
            </a:extLst>
          </p:cNvPr>
          <p:cNvSpPr txBox="1">
            <a:spLocks/>
          </p:cNvSpPr>
          <p:nvPr/>
        </p:nvSpPr>
        <p:spPr>
          <a:xfrm>
            <a:off x="2104658" y="3097960"/>
            <a:ext cx="7371577" cy="95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4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yncopate"/>
              <a:buNone/>
              <a:defRPr sz="5200" b="1" i="0" u="none" strike="noStrike" cap="non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rPr lang="pt-BR" sz="3200" b="0" dirty="0"/>
              <a:t>Pr</a:t>
            </a:r>
            <a:r>
              <a:rPr lang="en" sz="3200" b="0" dirty="0"/>
              <a:t>ojeto </a:t>
            </a:r>
            <a:r>
              <a:rPr lang="en" dirty="0"/>
              <a:t>CAN PASS</a:t>
            </a:r>
          </a:p>
        </p:txBody>
      </p:sp>
      <p:sp>
        <p:nvSpPr>
          <p:cNvPr id="5" name="Google Shape;581;p29">
            <a:extLst>
              <a:ext uri="{FF2B5EF4-FFF2-40B4-BE49-F238E27FC236}">
                <a16:creationId xmlns:a16="http://schemas.microsoft.com/office/drawing/2014/main" id="{5F2D3FA5-A344-C9E2-FD34-A7319F6301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05883" y="4124624"/>
            <a:ext cx="2751257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Engenharia de Computação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2º semestre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CBB2A3-8428-F22D-682C-F3D9D654F0D1}"/>
              </a:ext>
            </a:extLst>
          </p:cNvPr>
          <p:cNvSpPr txBox="1"/>
          <p:nvPr/>
        </p:nvSpPr>
        <p:spPr>
          <a:xfrm>
            <a:off x="3684258" y="4249352"/>
            <a:ext cx="210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Work Sans Medium"/>
                <a:sym typeface="Work Sans Medium"/>
              </a:rPr>
              <a:t>Equipe Rocket – </a:t>
            </a:r>
            <a:endParaRPr lang="pt-BR" sz="18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D9FE294-0706-AE3E-7227-49A6DD4353C7}"/>
              </a:ext>
            </a:extLst>
          </p:cNvPr>
          <p:cNvCxnSpPr>
            <a:cxnSpLocks/>
          </p:cNvCxnSpPr>
          <p:nvPr/>
        </p:nvCxnSpPr>
        <p:spPr>
          <a:xfrm flipH="1">
            <a:off x="1992444" y="3064984"/>
            <a:ext cx="5159113" cy="0"/>
          </a:xfrm>
          <a:prstGeom prst="line">
            <a:avLst/>
          </a:prstGeom>
          <a:ln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8502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650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2"/>
          <p:cNvGrpSpPr/>
          <p:nvPr/>
        </p:nvGrpSpPr>
        <p:grpSpPr>
          <a:xfrm>
            <a:off x="1157400" y="760550"/>
            <a:ext cx="6829500" cy="3672001"/>
            <a:chOff x="1157400" y="760550"/>
            <a:chExt cx="6829500" cy="3672001"/>
          </a:xfrm>
        </p:grpSpPr>
        <p:sp>
          <p:nvSpPr>
            <p:cNvPr id="644" name="Google Shape;644;p32"/>
            <p:cNvSpPr/>
            <p:nvPr/>
          </p:nvSpPr>
          <p:spPr>
            <a:xfrm>
              <a:off x="1157400" y="1534885"/>
              <a:ext cx="6829500" cy="28976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1157400" y="760550"/>
              <a:ext cx="6829500" cy="77433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6" name="Google Shape;646;p32"/>
          <p:cNvSpPr txBox="1">
            <a:spLocks noGrp="1"/>
          </p:cNvSpPr>
          <p:nvPr>
            <p:ph type="title"/>
          </p:nvPr>
        </p:nvSpPr>
        <p:spPr>
          <a:xfrm>
            <a:off x="1721550" y="774119"/>
            <a:ext cx="5700900" cy="760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Nossa ideia</a:t>
            </a:r>
            <a:endParaRPr sz="4000" dirty="0"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1"/>
          </p:nvPr>
        </p:nvSpPr>
        <p:spPr>
          <a:xfrm>
            <a:off x="1458685" y="1719939"/>
            <a:ext cx="6204857" cy="22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Após diversas conversas sobre a segurança em nosso campus </a:t>
            </a:r>
            <a:r>
              <a:rPr lang="pt-B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UNISAL</a:t>
            </a:r>
            <a:r>
              <a:rPr lang="pt-BR" dirty="0"/>
              <a:t>, realizamos um </a:t>
            </a:r>
            <a:r>
              <a:rPr lang="pt-BR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brainstorm</a:t>
            </a:r>
            <a:r>
              <a:rPr lang="pt-BR" dirty="0"/>
              <a:t> de ideias que poderiam auxiliar no cuidado de nosso veículos.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 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Decidimos pela melhor ideia, envolvendo a guarita e cancela, sensores e controladores com </a:t>
            </a:r>
            <a:r>
              <a:rPr lang="pt-BR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embarcado</a:t>
            </a:r>
            <a:r>
              <a:rPr lang="pt-BR" dirty="0"/>
              <a:t> e um vinculo com o atual aplicativo </a:t>
            </a:r>
            <a:r>
              <a:rPr lang="pt-B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UNISAL</a:t>
            </a:r>
            <a:r>
              <a:rPr lang="pt-BR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00C41BB-C374-9307-81FA-D527A5930402}"/>
              </a:ext>
            </a:extLst>
          </p:cNvPr>
          <p:cNvSpPr txBox="1"/>
          <p:nvPr/>
        </p:nvSpPr>
        <p:spPr>
          <a:xfrm>
            <a:off x="185985" y="345159"/>
            <a:ext cx="861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Work Sans Medium"/>
                <a:sym typeface="Work Sans Medium"/>
              </a:rPr>
              <a:t>Para poder ter uma maior noção da realidade e compreender a situação, desenvolvemos e aplicamos uma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/>
                <a:sym typeface="Work Sans Medium"/>
              </a:rPr>
              <a:t>pesquisa de campo</a:t>
            </a:r>
            <a:r>
              <a:rPr lang="pt-BR" sz="1600" dirty="0">
                <a:solidFill>
                  <a:schemeClr val="dk1"/>
                </a:solidFill>
                <a:latin typeface="Work Sans Medium"/>
                <a:sym typeface="Work Sans Medium"/>
              </a:rPr>
              <a:t>, com participação do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/>
                <a:sym typeface="Work Sans Medium"/>
              </a:rPr>
              <a:t>campus</a:t>
            </a:r>
            <a:r>
              <a:rPr lang="pt-BR" sz="1600" dirty="0">
                <a:solidFill>
                  <a:schemeClr val="dk1"/>
                </a:solidFill>
                <a:latin typeface="Work Sans Medium"/>
                <a:sym typeface="Work Sans Medium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F611F4-6B1E-2C2D-07BC-DB6E1957ED55}"/>
              </a:ext>
            </a:extLst>
          </p:cNvPr>
          <p:cNvSpPr txBox="1"/>
          <p:nvPr/>
        </p:nvSpPr>
        <p:spPr>
          <a:xfrm>
            <a:off x="351751" y="860952"/>
            <a:ext cx="3763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dk1"/>
                </a:solidFill>
                <a:latin typeface="Work Sans Medium"/>
              </a:rPr>
              <a:t>No geral, envolveu questões como: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A4CDFBE-8C3F-EADD-F195-8851A73D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02" y="2603152"/>
            <a:ext cx="3561519" cy="152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48420B5-F2DC-2F10-30BC-AA69A360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1" y="1445727"/>
            <a:ext cx="4220249" cy="1917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5166E3C-6302-CA83-3645-3043F38C5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946" y="983641"/>
            <a:ext cx="4533132" cy="149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063360C-0B8C-A070-5D88-CBA585DC2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52" y="3522192"/>
            <a:ext cx="4216044" cy="152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3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D7B3F9-D29D-4972-0ED7-C3E415C3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3" y="947366"/>
            <a:ext cx="4198723" cy="200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C36B0-554A-24B8-70C5-CA3FB15F82DB}"/>
              </a:ext>
            </a:extLst>
          </p:cNvPr>
          <p:cNvSpPr txBox="1"/>
          <p:nvPr/>
        </p:nvSpPr>
        <p:spPr>
          <a:xfrm>
            <a:off x="1517789" y="167315"/>
            <a:ext cx="69511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latin typeface="Work Sans Medium" pitchFamily="2" charset="0"/>
              </a:rPr>
              <a:t>                   Após realizar a </a:t>
            </a:r>
            <a:r>
              <a:rPr lang="pt-BR" sz="17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pesquisa de campo</a:t>
            </a:r>
            <a:r>
              <a:rPr lang="pt-BR" sz="1700" dirty="0">
                <a:latin typeface="Work Sans Medium" pitchFamily="2" charset="0"/>
              </a:rPr>
              <a:t>, conseguimos perceber o quão </a:t>
            </a:r>
            <a:r>
              <a:rPr lang="pt-BR" sz="1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Medium" pitchFamily="2" charset="0"/>
              </a:rPr>
              <a:t>ineficaz</a:t>
            </a:r>
            <a:r>
              <a:rPr lang="pt-BR" sz="1700" dirty="0">
                <a:latin typeface="Work Sans Medium" pitchFamily="2" charset="0"/>
              </a:rPr>
              <a:t> é a segurança hoje em dia.</a:t>
            </a:r>
          </a:p>
          <a:p>
            <a:endParaRPr lang="pt-BR" sz="1700" dirty="0">
              <a:latin typeface="Work Sans Medium" pitchFamily="2" charset="0"/>
            </a:endParaRPr>
          </a:p>
        </p:txBody>
      </p:sp>
      <p:pic>
        <p:nvPicPr>
          <p:cNvPr id="2" name="Imagem 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9798BD6-DDFE-E6DF-4BB2-59ECE1FF5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31" y="2074593"/>
            <a:ext cx="434467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E6710B-3A69-F4B0-2FC4-FD17A97B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2" y="2894939"/>
            <a:ext cx="3172690" cy="178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32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619C9EF-A9ED-59FF-C2B9-B2BB300F8BBF}"/>
              </a:ext>
            </a:extLst>
          </p:cNvPr>
          <p:cNvSpPr txBox="1"/>
          <p:nvPr/>
        </p:nvSpPr>
        <p:spPr>
          <a:xfrm>
            <a:off x="2513674" y="760024"/>
            <a:ext cx="171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Work Sans Medium" pitchFamily="2" charset="0"/>
              </a:rPr>
              <a:t>Formulário na integra: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C58930-345E-0874-D79D-225E97007167}"/>
              </a:ext>
            </a:extLst>
          </p:cNvPr>
          <p:cNvSpPr txBox="1"/>
          <p:nvPr/>
        </p:nvSpPr>
        <p:spPr>
          <a:xfrm>
            <a:off x="1429626" y="1788519"/>
            <a:ext cx="3458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https://forms.office.com/r/7h0sEVazhV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36F803D4-B70A-1CB9-CA2D-2072180A3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632" y="2175754"/>
            <a:ext cx="2084865" cy="20848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216348-2B9B-1A9C-0DB6-5BF11CFA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47" y="808108"/>
            <a:ext cx="677855" cy="63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forms">
            <a:hlinkClick r:id="" action="ppaction://media"/>
            <a:extLst>
              <a:ext uri="{FF2B5EF4-FFF2-40B4-BE49-F238E27FC236}">
                <a16:creationId xmlns:a16="http://schemas.microsoft.com/office/drawing/2014/main" id="{24C0BD9A-D6DB-2F10-67ED-3FBD893454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96" end="1986"/>
                </p14:media>
              </p:ext>
            </p:extLst>
          </p:nvPr>
        </p:nvPicPr>
        <p:blipFill rotWithShape="1">
          <a:blip r:embed="rId7"/>
          <a:srcRect l="40016" t="16367" r="39906" b="6596"/>
          <a:stretch/>
        </p:blipFill>
        <p:spPr>
          <a:xfrm>
            <a:off x="5579936" y="321868"/>
            <a:ext cx="2084865" cy="4499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FB4630D9-1114-9DAD-896C-E0CC900517C8}"/>
              </a:ext>
            </a:extLst>
          </p:cNvPr>
          <p:cNvSpPr/>
          <p:nvPr/>
        </p:nvSpPr>
        <p:spPr>
          <a:xfrm>
            <a:off x="4632960" y="1143000"/>
            <a:ext cx="861060" cy="990600"/>
          </a:xfrm>
          <a:custGeom>
            <a:avLst/>
            <a:gdLst>
              <a:gd name="connsiteX0" fmla="*/ 0 w 861060"/>
              <a:gd name="connsiteY0" fmla="*/ 990600 h 990600"/>
              <a:gd name="connsiteX1" fmla="*/ 441960 w 861060"/>
              <a:gd name="connsiteY1" fmla="*/ 839917 h 990600"/>
              <a:gd name="connsiteX2" fmla="*/ 510540 w 861060"/>
              <a:gd name="connsiteY2" fmla="*/ 136734 h 990600"/>
              <a:gd name="connsiteX3" fmla="*/ 861060 w 861060"/>
              <a:gd name="connsiteY3" fmla="*/ 403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" h="990600" extrusionOk="0">
                <a:moveTo>
                  <a:pt x="0" y="990600"/>
                </a:moveTo>
                <a:cubicBezTo>
                  <a:pt x="165479" y="957277"/>
                  <a:pt x="358790" y="984402"/>
                  <a:pt x="441960" y="839917"/>
                </a:cubicBezTo>
                <a:cubicBezTo>
                  <a:pt x="533768" y="725518"/>
                  <a:pt x="459871" y="261153"/>
                  <a:pt x="510540" y="136734"/>
                </a:cubicBezTo>
                <a:cubicBezTo>
                  <a:pt x="580267" y="-25184"/>
                  <a:pt x="722312" y="13090"/>
                  <a:pt x="861060" y="403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3894913178">
                  <a:custGeom>
                    <a:avLst/>
                    <a:gdLst>
                      <a:gd name="connsiteX0" fmla="*/ 0 w 861060"/>
                      <a:gd name="connsiteY0" fmla="*/ 1051988 h 1051988"/>
                      <a:gd name="connsiteX1" fmla="*/ 441960 w 861060"/>
                      <a:gd name="connsiteY1" fmla="*/ 891968 h 1051988"/>
                      <a:gd name="connsiteX2" fmla="*/ 510540 w 861060"/>
                      <a:gd name="connsiteY2" fmla="*/ 145208 h 1051988"/>
                      <a:gd name="connsiteX3" fmla="*/ 861060 w 861060"/>
                      <a:gd name="connsiteY3" fmla="*/ 428 h 1051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060" h="1051988">
                        <a:moveTo>
                          <a:pt x="0" y="1051988"/>
                        </a:moveTo>
                        <a:cubicBezTo>
                          <a:pt x="178435" y="1047543"/>
                          <a:pt x="356870" y="1043098"/>
                          <a:pt x="441960" y="891968"/>
                        </a:cubicBezTo>
                        <a:cubicBezTo>
                          <a:pt x="527050" y="740838"/>
                          <a:pt x="440690" y="293798"/>
                          <a:pt x="510540" y="145208"/>
                        </a:cubicBezTo>
                        <a:cubicBezTo>
                          <a:pt x="580390" y="-3382"/>
                          <a:pt x="720725" y="-1477"/>
                          <a:pt x="861060" y="428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3C702BD-D69E-F470-D107-52476EA555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278" b="23349"/>
          <a:stretch/>
        </p:blipFill>
        <p:spPr>
          <a:xfrm>
            <a:off x="640220" y="4335392"/>
            <a:ext cx="1131627" cy="6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9"/>
          <p:cNvGrpSpPr/>
          <p:nvPr/>
        </p:nvGrpSpPr>
        <p:grpSpPr>
          <a:xfrm>
            <a:off x="5144853" y="3169563"/>
            <a:ext cx="1904225" cy="318600"/>
            <a:chOff x="5885783" y="3542649"/>
            <a:chExt cx="1904225" cy="318600"/>
          </a:xfrm>
        </p:grpSpPr>
        <p:sp>
          <p:nvSpPr>
            <p:cNvPr id="865" name="Google Shape;865;p39"/>
            <p:cNvSpPr/>
            <p:nvPr/>
          </p:nvSpPr>
          <p:spPr>
            <a:xfrm>
              <a:off x="5885783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344408" y="3542649"/>
              <a:ext cx="318600" cy="318600"/>
            </a:xfrm>
            <a:prstGeom prst="snip2DiagRect">
              <a:avLst>
                <a:gd name="adj1" fmla="val 0"/>
                <a:gd name="adj2" fmla="val 24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39"/>
            <p:cNvSpPr txBox="1"/>
            <p:nvPr/>
          </p:nvSpPr>
          <p:spPr>
            <a:xfrm>
              <a:off x="6746608" y="3602361"/>
              <a:ext cx="1043400" cy="19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Work Sans Medium"/>
                  <a:ea typeface="Work Sans Medium"/>
                  <a:cs typeface="Work Sans Medium"/>
                  <a:sym typeface="Work Sans Medium"/>
                </a:rPr>
                <a:t>012345678900</a:t>
              </a:r>
              <a:endParaRPr sz="900" dirty="0"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pic>
        <p:nvPicPr>
          <p:cNvPr id="851" name="Google Shape;851;p39"/>
          <p:cNvPicPr preferRelativeResize="0"/>
          <p:nvPr/>
        </p:nvPicPr>
        <p:blipFill rotWithShape="1">
          <a:blip r:embed="rId3"/>
          <a:srcRect l="17026" t="16407" r="12351" b="15197"/>
          <a:stretch/>
        </p:blipFill>
        <p:spPr>
          <a:xfrm>
            <a:off x="5833511" y="1388800"/>
            <a:ext cx="2811300" cy="3215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2" name="Google Shape;852;p3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</a:t>
            </a:r>
            <a:r>
              <a:rPr lang="en"/>
              <a:t>úblico-alvo</a:t>
            </a:r>
            <a:endParaRPr dirty="0"/>
          </a:p>
        </p:txBody>
      </p:sp>
      <p:sp>
        <p:nvSpPr>
          <p:cNvPr id="853" name="Google Shape;853;p39"/>
          <p:cNvSpPr txBox="1">
            <a:spLocks noGrp="1"/>
          </p:cNvSpPr>
          <p:nvPr>
            <p:ph type="title" idx="2"/>
          </p:nvPr>
        </p:nvSpPr>
        <p:spPr>
          <a:xfrm>
            <a:off x="517359" y="1348494"/>
            <a:ext cx="4874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M</a:t>
            </a:r>
            <a:r>
              <a:rPr lang="en" sz="1600"/>
              <a:t>otoristas ou não</a:t>
            </a:r>
            <a:endParaRPr sz="1600" dirty="0"/>
          </a:p>
        </p:txBody>
      </p:sp>
      <p:sp>
        <p:nvSpPr>
          <p:cNvPr id="854" name="Google Shape;854;p39"/>
          <p:cNvSpPr txBox="1">
            <a:spLocks noGrp="1"/>
          </p:cNvSpPr>
          <p:nvPr>
            <p:ph type="subTitle" idx="1"/>
          </p:nvPr>
        </p:nvSpPr>
        <p:spPr>
          <a:xfrm>
            <a:off x="517347" y="1737218"/>
            <a:ext cx="4874700" cy="2624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Pensamos num projeto em que auxiliasse a </a:t>
            </a:r>
            <a:r>
              <a:rPr lang="pt-BR" sz="1600" dirty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 da sociedade</a:t>
            </a:r>
            <a:r>
              <a:rPr lang="pt-BR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 </a:t>
            </a: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Na realidade do campus </a:t>
            </a:r>
            <a:r>
              <a:rPr lang="pt-BR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UNISAL</a:t>
            </a:r>
            <a:r>
              <a:rPr lang="pt-BR" sz="1600" dirty="0"/>
              <a:t>, faz parte da vida de boa parte, onde a direção de </a:t>
            </a:r>
            <a:r>
              <a:rPr lang="pt-B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veículos</a:t>
            </a:r>
            <a:r>
              <a:rPr lang="pt-BR" sz="1600" dirty="0"/>
              <a:t> existe.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 </a:t>
            </a: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Mesmo que indiretamente, estamos presentes, já que a maioria dos alunos utiliza algum </a:t>
            </a:r>
            <a:r>
              <a:rPr lang="pt-B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veiculo</a:t>
            </a:r>
            <a:r>
              <a:rPr lang="pt-BR" sz="1600" dirty="0"/>
              <a:t> para locomoção. </a:t>
            </a:r>
            <a:endParaRPr sz="1600" dirty="0"/>
          </a:p>
        </p:txBody>
      </p:sp>
      <p:sp>
        <p:nvSpPr>
          <p:cNvPr id="859" name="Google Shape;859;p39"/>
          <p:cNvSpPr/>
          <p:nvPr/>
        </p:nvSpPr>
        <p:spPr>
          <a:xfrm>
            <a:off x="5497985" y="4140845"/>
            <a:ext cx="618300" cy="615600"/>
          </a:xfrm>
          <a:prstGeom prst="snip2DiagRect">
            <a:avLst>
              <a:gd name="adj1" fmla="val 0"/>
              <a:gd name="adj2" fmla="val 24953"/>
            </a:avLst>
          </a:prstGeom>
          <a:solidFill>
            <a:srgbClr val="FFFFFF">
              <a:alpha val="4358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39"/>
          <p:cNvSpPr/>
          <p:nvPr/>
        </p:nvSpPr>
        <p:spPr>
          <a:xfrm>
            <a:off x="7643559" y="445025"/>
            <a:ext cx="1741200" cy="1733100"/>
          </a:xfrm>
          <a:prstGeom prst="snip2DiagRect">
            <a:avLst>
              <a:gd name="adj1" fmla="val 0"/>
              <a:gd name="adj2" fmla="val 24953"/>
            </a:avLst>
          </a:prstGeom>
          <a:solidFill>
            <a:srgbClr val="FFFFFF">
              <a:alpha val="4358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39"/>
          <p:cNvSpPr/>
          <p:nvPr/>
        </p:nvSpPr>
        <p:spPr>
          <a:xfrm>
            <a:off x="7873600" y="4361242"/>
            <a:ext cx="1498200" cy="318600"/>
          </a:xfrm>
          <a:prstGeom prst="snip2DiagRect">
            <a:avLst>
              <a:gd name="adj1" fmla="val 0"/>
              <a:gd name="adj2" fmla="val 4444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39"/>
          <p:cNvSpPr/>
          <p:nvPr/>
        </p:nvSpPr>
        <p:spPr>
          <a:xfrm>
            <a:off x="7663000" y="618725"/>
            <a:ext cx="1043400" cy="277200"/>
          </a:xfrm>
          <a:prstGeom prst="snip2DiagRect">
            <a:avLst>
              <a:gd name="adj1" fmla="val 0"/>
              <a:gd name="adj2" fmla="val 35579"/>
            </a:avLst>
          </a:prstGeom>
          <a:solidFill>
            <a:schemeClr val="lt1"/>
          </a:solidFill>
          <a:ln>
            <a:noFill/>
          </a:ln>
          <a:effectLst>
            <a:outerShdw blurRad="157163" dist="85725" dir="2940000" algn="bl" rotWithShape="0">
              <a:schemeClr val="dk2">
                <a:alpha val="4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0" name="Google Shape;870;p39"/>
          <p:cNvGrpSpPr/>
          <p:nvPr/>
        </p:nvGrpSpPr>
        <p:grpSpPr>
          <a:xfrm>
            <a:off x="6793234" y="1560544"/>
            <a:ext cx="1739532" cy="283092"/>
            <a:chOff x="6230150" y="3433775"/>
            <a:chExt cx="1958050" cy="340500"/>
          </a:xfrm>
        </p:grpSpPr>
        <p:sp>
          <p:nvSpPr>
            <p:cNvPr id="871" name="Google Shape;871;p39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79640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80435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81231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6934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 descr="Bloqueio com preenchimento sólido">
            <a:extLst>
              <a:ext uri="{FF2B5EF4-FFF2-40B4-BE49-F238E27FC236}">
                <a16:creationId xmlns:a16="http://schemas.microsoft.com/office/drawing/2014/main" id="{B927BA9A-10A2-F818-A0F4-45092F13D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912" y="1644243"/>
            <a:ext cx="1076108" cy="1076108"/>
          </a:xfrm>
          <a:prstGeom prst="rect">
            <a:avLst/>
          </a:prstGeom>
        </p:spPr>
      </p:pic>
      <p:sp>
        <p:nvSpPr>
          <p:cNvPr id="938" name="Google Shape;938;p42"/>
          <p:cNvSpPr txBox="1">
            <a:spLocks noGrp="1"/>
          </p:cNvSpPr>
          <p:nvPr>
            <p:ph type="title"/>
          </p:nvPr>
        </p:nvSpPr>
        <p:spPr>
          <a:xfrm>
            <a:off x="492840" y="2575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endParaRPr dirty="0"/>
          </a:p>
        </p:txBody>
      </p:sp>
      <p:sp>
        <p:nvSpPr>
          <p:cNvPr id="942" name="Google Shape;942;p42"/>
          <p:cNvSpPr txBox="1">
            <a:spLocks noGrp="1"/>
          </p:cNvSpPr>
          <p:nvPr>
            <p:ph type="subTitle" idx="4"/>
          </p:nvPr>
        </p:nvSpPr>
        <p:spPr>
          <a:xfrm>
            <a:off x="-1" y="1346872"/>
            <a:ext cx="4987569" cy="1388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r">
              <a:buNone/>
            </a:pPr>
            <a:r>
              <a:rPr lang="pt-BR" sz="2000" dirty="0"/>
              <a:t> Observamos que, se o 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estacionamento</a:t>
            </a:r>
            <a:r>
              <a:rPr lang="pt-BR" sz="2000" dirty="0"/>
              <a:t> se tornasse privado, haveria uma grande dificuldade na entrada, gerando filas e atrasos.</a:t>
            </a:r>
          </a:p>
        </p:txBody>
      </p:sp>
      <p:sp>
        <p:nvSpPr>
          <p:cNvPr id="943" name="Google Shape;943;p42"/>
          <p:cNvSpPr/>
          <p:nvPr/>
        </p:nvSpPr>
        <p:spPr>
          <a:xfrm>
            <a:off x="8615558" y="4225782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42"/>
          <p:cNvSpPr/>
          <p:nvPr/>
        </p:nvSpPr>
        <p:spPr>
          <a:xfrm>
            <a:off x="7236007" y="692436"/>
            <a:ext cx="228600" cy="225300"/>
          </a:xfrm>
          <a:prstGeom prst="snip2DiagRect">
            <a:avLst>
              <a:gd name="adj1" fmla="val 0"/>
              <a:gd name="adj2" fmla="val 328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5" name="Google Shape;945;p42"/>
          <p:cNvGrpSpPr/>
          <p:nvPr/>
        </p:nvGrpSpPr>
        <p:grpSpPr>
          <a:xfrm rot="5400000">
            <a:off x="-476825" y="3652340"/>
            <a:ext cx="1501220" cy="283092"/>
            <a:chOff x="6230150" y="3433775"/>
            <a:chExt cx="1689800" cy="340500"/>
          </a:xfrm>
        </p:grpSpPr>
        <p:sp>
          <p:nvSpPr>
            <p:cNvPr id="946" name="Google Shape;946;p42"/>
            <p:cNvSpPr/>
            <p:nvPr/>
          </p:nvSpPr>
          <p:spPr>
            <a:xfrm>
              <a:off x="62301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63388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65056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6585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741975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75432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76227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7796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59" name="Google Shape;959;p42"/>
          <p:cNvGrpSpPr/>
          <p:nvPr/>
        </p:nvGrpSpPr>
        <p:grpSpPr>
          <a:xfrm>
            <a:off x="8295932" y="4659536"/>
            <a:ext cx="548226" cy="283092"/>
            <a:chOff x="6744300" y="3433775"/>
            <a:chExt cx="617100" cy="340500"/>
          </a:xfrm>
        </p:grpSpPr>
        <p:sp>
          <p:nvSpPr>
            <p:cNvPr id="960" name="Google Shape;960;p42"/>
            <p:cNvSpPr/>
            <p:nvPr/>
          </p:nvSpPr>
          <p:spPr>
            <a:xfrm>
              <a:off x="674430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683865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7020300" y="3433775"/>
              <a:ext cx="1233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7201950" y="3433775"/>
              <a:ext cx="360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296300" y="3433775"/>
              <a:ext cx="65100" cy="34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7B61E8-1E1F-4E62-AA8E-C7CA0E069935}"/>
              </a:ext>
            </a:extLst>
          </p:cNvPr>
          <p:cNvSpPr txBox="1"/>
          <p:nvPr/>
        </p:nvSpPr>
        <p:spPr>
          <a:xfrm>
            <a:off x="2585691" y="3560187"/>
            <a:ext cx="493042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 indent="0">
              <a:buClr>
                <a:schemeClr val="dk1"/>
              </a:buClr>
              <a:buSzPts val="1200"/>
              <a:buFont typeface="Work Sans Medium"/>
              <a:buNone/>
              <a:defRPr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indent="-317500" algn="ctr"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indent="-317500" algn="ctr"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indent="-317500" algn="ctr"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indent="-317500" algn="ctr"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indent="-317500" algn="ctr"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indent="-317500" algn="ctr"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indent="-317500" algn="ctr"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indent="-317500" algn="ctr"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algn="r"/>
            <a:r>
              <a:rPr lang="pt-BR" dirty="0"/>
              <a:t>Resolvemos aplicar o projeto de forma que aumentasse a confiança, sem dificultar o acesso ao local.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66003F8-581A-02C6-4505-BA3920489A9E}"/>
              </a:ext>
            </a:extLst>
          </p:cNvPr>
          <p:cNvGrpSpPr/>
          <p:nvPr/>
        </p:nvGrpSpPr>
        <p:grpSpPr>
          <a:xfrm>
            <a:off x="1672128" y="3417210"/>
            <a:ext cx="1518238" cy="1262140"/>
            <a:chOff x="1403783" y="3399211"/>
            <a:chExt cx="1518238" cy="1262140"/>
          </a:xfrm>
        </p:grpSpPr>
        <p:grpSp>
          <p:nvGrpSpPr>
            <p:cNvPr id="16" name="Gráfico 13" descr="Desbloquear estrutura de tópicos">
              <a:extLst>
                <a:ext uri="{FF2B5EF4-FFF2-40B4-BE49-F238E27FC236}">
                  <a16:creationId xmlns:a16="http://schemas.microsoft.com/office/drawing/2014/main" id="{3C931A02-FD10-C7F8-12E6-287DF89D7965}"/>
                </a:ext>
              </a:extLst>
            </p:cNvPr>
            <p:cNvGrpSpPr/>
            <p:nvPr/>
          </p:nvGrpSpPr>
          <p:grpSpPr>
            <a:xfrm>
              <a:off x="1403783" y="3399211"/>
              <a:ext cx="888853" cy="1262140"/>
              <a:chOff x="1403783" y="3399211"/>
              <a:chExt cx="888853" cy="1262140"/>
            </a:xfrm>
            <a:solidFill>
              <a:srgbClr val="000000"/>
            </a:solidFill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7D42EC74-EDDC-285B-4C38-026C8B1F7EDF}"/>
                  </a:ext>
                </a:extLst>
              </p:cNvPr>
              <p:cNvSpPr/>
              <p:nvPr/>
            </p:nvSpPr>
            <p:spPr>
              <a:xfrm>
                <a:off x="1403783" y="3399211"/>
                <a:ext cx="888853" cy="1262140"/>
              </a:xfrm>
              <a:custGeom>
                <a:avLst/>
                <a:gdLst>
                  <a:gd name="connsiteX0" fmla="*/ 0 w 888853"/>
                  <a:gd name="connsiteY0" fmla="*/ 627070 h 1262140"/>
                  <a:gd name="connsiteX1" fmla="*/ 0 w 888853"/>
                  <a:gd name="connsiteY1" fmla="*/ 1230396 h 1262140"/>
                  <a:gd name="connsiteX2" fmla="*/ 444427 w 888853"/>
                  <a:gd name="connsiteY2" fmla="*/ 1262140 h 1262140"/>
                  <a:gd name="connsiteX3" fmla="*/ 888854 w 888853"/>
                  <a:gd name="connsiteY3" fmla="*/ 1230396 h 1262140"/>
                  <a:gd name="connsiteX4" fmla="*/ 888854 w 888853"/>
                  <a:gd name="connsiteY4" fmla="*/ 627070 h 1262140"/>
                  <a:gd name="connsiteX5" fmla="*/ 777747 w 888853"/>
                  <a:gd name="connsiteY5" fmla="*/ 619134 h 1262140"/>
                  <a:gd name="connsiteX6" fmla="*/ 682513 w 888853"/>
                  <a:gd name="connsiteY6" fmla="*/ 612785 h 1262140"/>
                  <a:gd name="connsiteX7" fmla="*/ 444427 w 888853"/>
                  <a:gd name="connsiteY7" fmla="*/ 595326 h 1262140"/>
                  <a:gd name="connsiteX8" fmla="*/ 222213 w 888853"/>
                  <a:gd name="connsiteY8" fmla="*/ 611627 h 1262140"/>
                  <a:gd name="connsiteX9" fmla="*/ 222213 w 888853"/>
                  <a:gd name="connsiteY9" fmla="*/ 333336 h 1262140"/>
                  <a:gd name="connsiteX10" fmla="*/ 444427 w 888853"/>
                  <a:gd name="connsiteY10" fmla="*/ 111123 h 1262140"/>
                  <a:gd name="connsiteX11" fmla="*/ 666640 w 888853"/>
                  <a:gd name="connsiteY11" fmla="*/ 333336 h 1262140"/>
                  <a:gd name="connsiteX12" fmla="*/ 666640 w 888853"/>
                  <a:gd name="connsiteY12" fmla="*/ 444347 h 1262140"/>
                  <a:gd name="connsiteX13" fmla="*/ 777747 w 888853"/>
                  <a:gd name="connsiteY13" fmla="*/ 444347 h 1262140"/>
                  <a:gd name="connsiteX14" fmla="*/ 778207 w 888853"/>
                  <a:gd name="connsiteY14" fmla="*/ 333733 h 1262140"/>
                  <a:gd name="connsiteX15" fmla="*/ 444474 w 888853"/>
                  <a:gd name="connsiteY15" fmla="*/ 0 h 1262140"/>
                  <a:gd name="connsiteX16" fmla="*/ 110742 w 888853"/>
                  <a:gd name="connsiteY16" fmla="*/ 333733 h 1262140"/>
                  <a:gd name="connsiteX17" fmla="*/ 110742 w 888853"/>
                  <a:gd name="connsiteY17" fmla="*/ 619166 h 1262140"/>
                  <a:gd name="connsiteX18" fmla="*/ 142471 w 888853"/>
                  <a:gd name="connsiteY18" fmla="*/ 333733 h 1262140"/>
                  <a:gd name="connsiteX19" fmla="*/ 444459 w 888853"/>
                  <a:gd name="connsiteY19" fmla="*/ 31745 h 1262140"/>
                  <a:gd name="connsiteX20" fmla="*/ 746447 w 888853"/>
                  <a:gd name="connsiteY20" fmla="*/ 333733 h 1262140"/>
                  <a:gd name="connsiteX21" fmla="*/ 746002 w 888853"/>
                  <a:gd name="connsiteY21" fmla="*/ 412603 h 1262140"/>
                  <a:gd name="connsiteX22" fmla="*/ 698385 w 888853"/>
                  <a:gd name="connsiteY22" fmla="*/ 412603 h 1262140"/>
                  <a:gd name="connsiteX23" fmla="*/ 698385 w 888853"/>
                  <a:gd name="connsiteY23" fmla="*/ 333336 h 1262140"/>
                  <a:gd name="connsiteX24" fmla="*/ 444427 w 888853"/>
                  <a:gd name="connsiteY24" fmla="*/ 79378 h 1262140"/>
                  <a:gd name="connsiteX25" fmla="*/ 190469 w 888853"/>
                  <a:gd name="connsiteY25" fmla="*/ 333336 h 1262140"/>
                  <a:gd name="connsiteX26" fmla="*/ 190469 w 888853"/>
                  <a:gd name="connsiteY26" fmla="*/ 613849 h 1262140"/>
                  <a:gd name="connsiteX27" fmla="*/ 142455 w 888853"/>
                  <a:gd name="connsiteY27" fmla="*/ 617023 h 1262140"/>
                  <a:gd name="connsiteX28" fmla="*/ 208674 w 888853"/>
                  <a:gd name="connsiteY28" fmla="*/ 644451 h 1262140"/>
                  <a:gd name="connsiteX29" fmla="*/ 444427 w 888853"/>
                  <a:gd name="connsiteY29" fmla="*/ 627150 h 1262140"/>
                  <a:gd name="connsiteX30" fmla="*/ 680402 w 888853"/>
                  <a:gd name="connsiteY30" fmla="*/ 644467 h 1262140"/>
                  <a:gd name="connsiteX31" fmla="*/ 775493 w 888853"/>
                  <a:gd name="connsiteY31" fmla="*/ 650815 h 1262140"/>
                  <a:gd name="connsiteX32" fmla="*/ 857109 w 888853"/>
                  <a:gd name="connsiteY32" fmla="*/ 656641 h 1262140"/>
                  <a:gd name="connsiteX33" fmla="*/ 857109 w 888853"/>
                  <a:gd name="connsiteY33" fmla="*/ 1200841 h 1262140"/>
                  <a:gd name="connsiteX34" fmla="*/ 444427 w 888853"/>
                  <a:gd name="connsiteY34" fmla="*/ 1230332 h 1262140"/>
                  <a:gd name="connsiteX35" fmla="*/ 31745 w 888853"/>
                  <a:gd name="connsiteY35" fmla="*/ 1200841 h 1262140"/>
                  <a:gd name="connsiteX36" fmla="*/ 31745 w 888853"/>
                  <a:gd name="connsiteY36" fmla="*/ 656641 h 1262140"/>
                  <a:gd name="connsiteX37" fmla="*/ 113234 w 888853"/>
                  <a:gd name="connsiteY37" fmla="*/ 650815 h 126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88853" h="1262140">
                    <a:moveTo>
                      <a:pt x="0" y="627070"/>
                    </a:moveTo>
                    <a:lnTo>
                      <a:pt x="0" y="1230396"/>
                    </a:lnTo>
                    <a:lnTo>
                      <a:pt x="444427" y="1262140"/>
                    </a:lnTo>
                    <a:lnTo>
                      <a:pt x="888854" y="1230396"/>
                    </a:lnTo>
                    <a:lnTo>
                      <a:pt x="888854" y="627070"/>
                    </a:lnTo>
                    <a:lnTo>
                      <a:pt x="777747" y="619134"/>
                    </a:lnTo>
                    <a:lnTo>
                      <a:pt x="682513" y="612785"/>
                    </a:lnTo>
                    <a:lnTo>
                      <a:pt x="444427" y="595326"/>
                    </a:lnTo>
                    <a:lnTo>
                      <a:pt x="222213" y="611627"/>
                    </a:lnTo>
                    <a:lnTo>
                      <a:pt x="222213" y="333336"/>
                    </a:lnTo>
                    <a:cubicBezTo>
                      <a:pt x="222213" y="210611"/>
                      <a:pt x="321702" y="111123"/>
                      <a:pt x="444427" y="111123"/>
                    </a:cubicBezTo>
                    <a:cubicBezTo>
                      <a:pt x="567152" y="111123"/>
                      <a:pt x="666640" y="210611"/>
                      <a:pt x="666640" y="333336"/>
                    </a:cubicBezTo>
                    <a:lnTo>
                      <a:pt x="666640" y="444347"/>
                    </a:lnTo>
                    <a:lnTo>
                      <a:pt x="777747" y="444347"/>
                    </a:lnTo>
                    <a:lnTo>
                      <a:pt x="778207" y="333733"/>
                    </a:lnTo>
                    <a:cubicBezTo>
                      <a:pt x="778207" y="149418"/>
                      <a:pt x="628789" y="0"/>
                      <a:pt x="444474" y="0"/>
                    </a:cubicBezTo>
                    <a:cubicBezTo>
                      <a:pt x="260160" y="0"/>
                      <a:pt x="110742" y="149418"/>
                      <a:pt x="110742" y="333733"/>
                    </a:cubicBezTo>
                    <a:lnTo>
                      <a:pt x="110742" y="619166"/>
                    </a:lnTo>
                    <a:close/>
                    <a:moveTo>
                      <a:pt x="142471" y="333733"/>
                    </a:moveTo>
                    <a:cubicBezTo>
                      <a:pt x="142471" y="166949"/>
                      <a:pt x="277675" y="31745"/>
                      <a:pt x="444459" y="31745"/>
                    </a:cubicBezTo>
                    <a:cubicBezTo>
                      <a:pt x="611242" y="31745"/>
                      <a:pt x="746447" y="166949"/>
                      <a:pt x="746447" y="333733"/>
                    </a:cubicBezTo>
                    <a:lnTo>
                      <a:pt x="746002" y="412603"/>
                    </a:lnTo>
                    <a:lnTo>
                      <a:pt x="698385" y="412603"/>
                    </a:lnTo>
                    <a:lnTo>
                      <a:pt x="698385" y="333336"/>
                    </a:lnTo>
                    <a:cubicBezTo>
                      <a:pt x="698385" y="193078"/>
                      <a:pt x="584685" y="79378"/>
                      <a:pt x="444427" y="79378"/>
                    </a:cubicBezTo>
                    <a:cubicBezTo>
                      <a:pt x="304169" y="79378"/>
                      <a:pt x="190469" y="193078"/>
                      <a:pt x="190469" y="333336"/>
                    </a:cubicBezTo>
                    <a:lnTo>
                      <a:pt x="190469" y="613849"/>
                    </a:lnTo>
                    <a:lnTo>
                      <a:pt x="142455" y="617023"/>
                    </a:lnTo>
                    <a:close/>
                    <a:moveTo>
                      <a:pt x="208674" y="644451"/>
                    </a:moveTo>
                    <a:lnTo>
                      <a:pt x="444427" y="627150"/>
                    </a:lnTo>
                    <a:lnTo>
                      <a:pt x="680402" y="644467"/>
                    </a:lnTo>
                    <a:lnTo>
                      <a:pt x="775493" y="650815"/>
                    </a:lnTo>
                    <a:lnTo>
                      <a:pt x="857109" y="656641"/>
                    </a:lnTo>
                    <a:lnTo>
                      <a:pt x="857109" y="1200841"/>
                    </a:lnTo>
                    <a:lnTo>
                      <a:pt x="444427" y="1230332"/>
                    </a:lnTo>
                    <a:lnTo>
                      <a:pt x="31745" y="1200841"/>
                    </a:lnTo>
                    <a:lnTo>
                      <a:pt x="31745" y="656641"/>
                    </a:lnTo>
                    <a:lnTo>
                      <a:pt x="113234" y="650815"/>
                    </a:lnTo>
                    <a:close/>
                  </a:path>
                </a:pathLst>
              </a:custGeom>
              <a:solidFill>
                <a:srgbClr val="000000"/>
              </a:solidFill>
              <a:ln w="1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C5BBED2A-2710-0576-A9D9-9174F9B2F430}"/>
                  </a:ext>
                </a:extLst>
              </p:cNvPr>
              <p:cNvSpPr/>
              <p:nvPr/>
            </p:nvSpPr>
            <p:spPr>
              <a:xfrm>
                <a:off x="1737105" y="4201727"/>
                <a:ext cx="222211" cy="300868"/>
              </a:xfrm>
              <a:custGeom>
                <a:avLst/>
                <a:gdLst>
                  <a:gd name="connsiteX0" fmla="*/ 63487 w 222211"/>
                  <a:gd name="connsiteY0" fmla="*/ 211491 h 300868"/>
                  <a:gd name="connsiteX1" fmla="*/ 63487 w 222211"/>
                  <a:gd name="connsiteY1" fmla="*/ 300869 h 300868"/>
                  <a:gd name="connsiteX2" fmla="*/ 158722 w 222211"/>
                  <a:gd name="connsiteY2" fmla="*/ 300869 h 300868"/>
                  <a:gd name="connsiteX3" fmla="*/ 158722 w 222211"/>
                  <a:gd name="connsiteY3" fmla="*/ 211110 h 300868"/>
                  <a:gd name="connsiteX4" fmla="*/ 222211 w 222211"/>
                  <a:gd name="connsiteY4" fmla="*/ 110352 h 300868"/>
                  <a:gd name="connsiteX5" fmla="*/ 110352 w 222211"/>
                  <a:gd name="connsiteY5" fmla="*/ 3 h 300868"/>
                  <a:gd name="connsiteX6" fmla="*/ 3 w 222211"/>
                  <a:gd name="connsiteY6" fmla="*/ 111860 h 300868"/>
                  <a:gd name="connsiteX7" fmla="*/ 63487 w 222211"/>
                  <a:gd name="connsiteY7" fmla="*/ 211491 h 300868"/>
                  <a:gd name="connsiteX8" fmla="*/ 111105 w 222211"/>
                  <a:gd name="connsiteY8" fmla="*/ 30959 h 300868"/>
                  <a:gd name="connsiteX9" fmla="*/ 190466 w 222211"/>
                  <a:gd name="connsiteY9" fmla="*/ 110320 h 300868"/>
                  <a:gd name="connsiteX10" fmla="*/ 137056 w 222211"/>
                  <a:gd name="connsiteY10" fmla="*/ 186032 h 300868"/>
                  <a:gd name="connsiteX11" fmla="*/ 126977 w 222211"/>
                  <a:gd name="connsiteY11" fmla="*/ 190016 h 300868"/>
                  <a:gd name="connsiteX12" fmla="*/ 126977 w 222211"/>
                  <a:gd name="connsiteY12" fmla="*/ 269124 h 300868"/>
                  <a:gd name="connsiteX13" fmla="*/ 95232 w 222211"/>
                  <a:gd name="connsiteY13" fmla="*/ 269124 h 300868"/>
                  <a:gd name="connsiteX14" fmla="*/ 95232 w 222211"/>
                  <a:gd name="connsiteY14" fmla="*/ 189555 h 300868"/>
                  <a:gd name="connsiteX15" fmla="*/ 84566 w 222211"/>
                  <a:gd name="connsiteY15" fmla="*/ 185857 h 300868"/>
                  <a:gd name="connsiteX16" fmla="*/ 36490 w 222211"/>
                  <a:gd name="connsiteY16" fmla="*/ 83745 h 300868"/>
                  <a:gd name="connsiteX17" fmla="*/ 111105 w 222211"/>
                  <a:gd name="connsiteY17" fmla="*/ 30959 h 300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211" h="300868">
                    <a:moveTo>
                      <a:pt x="63487" y="211491"/>
                    </a:moveTo>
                    <a:lnTo>
                      <a:pt x="63487" y="300869"/>
                    </a:lnTo>
                    <a:lnTo>
                      <a:pt x="158722" y="300869"/>
                    </a:lnTo>
                    <a:lnTo>
                      <a:pt x="158722" y="211110"/>
                    </a:lnTo>
                    <a:cubicBezTo>
                      <a:pt x="197095" y="192076"/>
                      <a:pt x="221603" y="153182"/>
                      <a:pt x="222211" y="110352"/>
                    </a:cubicBezTo>
                    <a:cubicBezTo>
                      <a:pt x="221795" y="48991"/>
                      <a:pt x="171713" y="-415"/>
                      <a:pt x="110352" y="3"/>
                    </a:cubicBezTo>
                    <a:cubicBezTo>
                      <a:pt x="48991" y="418"/>
                      <a:pt x="-413" y="50499"/>
                      <a:pt x="3" y="111860"/>
                    </a:cubicBezTo>
                    <a:cubicBezTo>
                      <a:pt x="293" y="154501"/>
                      <a:pt x="24960" y="193216"/>
                      <a:pt x="63487" y="211491"/>
                    </a:cubicBezTo>
                    <a:close/>
                    <a:moveTo>
                      <a:pt x="111105" y="30959"/>
                    </a:moveTo>
                    <a:cubicBezTo>
                      <a:pt x="154909" y="31020"/>
                      <a:pt x="190405" y="66516"/>
                      <a:pt x="190466" y="110320"/>
                    </a:cubicBezTo>
                    <a:cubicBezTo>
                      <a:pt x="189774" y="144091"/>
                      <a:pt x="168637" y="174053"/>
                      <a:pt x="137056" y="186032"/>
                    </a:cubicBezTo>
                    <a:lnTo>
                      <a:pt x="126977" y="190016"/>
                    </a:lnTo>
                    <a:lnTo>
                      <a:pt x="126977" y="269124"/>
                    </a:lnTo>
                    <a:lnTo>
                      <a:pt x="95232" y="269124"/>
                    </a:lnTo>
                    <a:lnTo>
                      <a:pt x="95232" y="189555"/>
                    </a:lnTo>
                    <a:lnTo>
                      <a:pt x="84566" y="185857"/>
                    </a:lnTo>
                    <a:cubicBezTo>
                      <a:pt x="43093" y="170936"/>
                      <a:pt x="21568" y="125218"/>
                      <a:pt x="36490" y="83745"/>
                    </a:cubicBezTo>
                    <a:cubicBezTo>
                      <a:pt x="47826" y="52240"/>
                      <a:pt x="77622" y="31160"/>
                      <a:pt x="111105" y="309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sp>
          <p:nvSpPr>
            <p:cNvPr id="19" name="Gráfico 9" descr="Marca de seleção com preenchimento sólido">
              <a:extLst>
                <a:ext uri="{FF2B5EF4-FFF2-40B4-BE49-F238E27FC236}">
                  <a16:creationId xmlns:a16="http://schemas.microsoft.com/office/drawing/2014/main" id="{E6D92BC3-9A61-5D2E-94E1-553FC25EFA91}"/>
                </a:ext>
              </a:extLst>
            </p:cNvPr>
            <p:cNvSpPr/>
            <p:nvPr/>
          </p:nvSpPr>
          <p:spPr>
            <a:xfrm>
              <a:off x="1712360" y="3559672"/>
              <a:ext cx="1209661" cy="849643"/>
            </a:xfrm>
            <a:custGeom>
              <a:avLst/>
              <a:gdLst>
                <a:gd name="connsiteX0" fmla="*/ 1103620 w 1209661"/>
                <a:gd name="connsiteY0" fmla="*/ 0 h 849643"/>
                <a:gd name="connsiteX1" fmla="*/ 433331 w 1209661"/>
                <a:gd name="connsiteY1" fmla="*/ 633632 h 849643"/>
                <a:gd name="connsiteX2" fmla="*/ 111278 w 1209661"/>
                <a:gd name="connsiteY2" fmla="*/ 303725 h 849643"/>
                <a:gd name="connsiteX3" fmla="*/ 0 w 1209661"/>
                <a:gd name="connsiteY3" fmla="*/ 409766 h 849643"/>
                <a:gd name="connsiteX4" fmla="*/ 428094 w 1209661"/>
                <a:gd name="connsiteY4" fmla="*/ 849643 h 849643"/>
                <a:gd name="connsiteX5" fmla="*/ 540682 w 1209661"/>
                <a:gd name="connsiteY5" fmla="*/ 744910 h 849643"/>
                <a:gd name="connsiteX6" fmla="*/ 1209661 w 1209661"/>
                <a:gd name="connsiteY6" fmla="*/ 109969 h 84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9661" h="849643">
                  <a:moveTo>
                    <a:pt x="1103620" y="0"/>
                  </a:moveTo>
                  <a:lnTo>
                    <a:pt x="433331" y="633632"/>
                  </a:lnTo>
                  <a:lnTo>
                    <a:pt x="111278" y="303725"/>
                  </a:lnTo>
                  <a:lnTo>
                    <a:pt x="0" y="409766"/>
                  </a:lnTo>
                  <a:lnTo>
                    <a:pt x="428094" y="849643"/>
                  </a:lnTo>
                  <a:lnTo>
                    <a:pt x="540682" y="744910"/>
                  </a:lnTo>
                  <a:lnTo>
                    <a:pt x="1209661" y="109969"/>
                  </a:lnTo>
                  <a:close/>
                </a:path>
              </a:pathLst>
            </a:custGeom>
            <a:solidFill>
              <a:srgbClr val="00B050"/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</p:grpSp>
      <p:pic>
        <p:nvPicPr>
          <p:cNvPr id="21" name="Google Shape;851;p39">
            <a:extLst>
              <a:ext uri="{FF2B5EF4-FFF2-40B4-BE49-F238E27FC236}">
                <a16:creationId xmlns:a16="http://schemas.microsoft.com/office/drawing/2014/main" id="{A6870775-B640-24E9-5EA4-CFCB68D790CB}"/>
              </a:ext>
            </a:extLst>
          </p:cNvPr>
          <p:cNvPicPr preferRelativeResize="0"/>
          <p:nvPr/>
        </p:nvPicPr>
        <p:blipFill rotWithShape="1">
          <a:blip r:embed="rId5"/>
          <a:srcRect l="17026" t="16407" r="12351" b="15197"/>
          <a:stretch/>
        </p:blipFill>
        <p:spPr>
          <a:xfrm>
            <a:off x="6401193" y="271370"/>
            <a:ext cx="2414048" cy="30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Gráfico 24" descr="Fechar estrutura de tópicos">
            <a:extLst>
              <a:ext uri="{FF2B5EF4-FFF2-40B4-BE49-F238E27FC236}">
                <a16:creationId xmlns:a16="http://schemas.microsoft.com/office/drawing/2014/main" id="{234C9747-2169-39AD-001C-B3A0CA4E8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02" y="1520633"/>
            <a:ext cx="1323328" cy="13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1BB3293D-4DBE-26BC-9155-02461D07F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2325" r="2561"/>
          <a:stretch/>
        </p:blipFill>
        <p:spPr bwMode="auto">
          <a:xfrm>
            <a:off x="6191145" y="2055776"/>
            <a:ext cx="2722245" cy="1799590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Google Shape;828;p38">
            <a:extLst>
              <a:ext uri="{FF2B5EF4-FFF2-40B4-BE49-F238E27FC236}">
                <a16:creationId xmlns:a16="http://schemas.microsoft.com/office/drawing/2014/main" id="{A34C043E-3E1E-5441-32CC-E4FCF331BA66}"/>
              </a:ext>
            </a:extLst>
          </p:cNvPr>
          <p:cNvSpPr txBox="1">
            <a:spLocks/>
          </p:cNvSpPr>
          <p:nvPr/>
        </p:nvSpPr>
        <p:spPr>
          <a:xfrm>
            <a:off x="352290" y="1345661"/>
            <a:ext cx="7807235" cy="342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/>
            <a:r>
              <a:rPr lang="pt-BR" sz="1800" b="1" dirty="0">
                <a:latin typeface="Work Sans" pitchFamily="2" charset="0"/>
              </a:rPr>
              <a:t>◦ </a:t>
            </a:r>
            <a:r>
              <a:rPr lang="pt-BR" sz="1800" b="1" i="1" dirty="0">
                <a:latin typeface="Work Sans" pitchFamily="2" charset="0"/>
              </a:rPr>
              <a:t>Software</a:t>
            </a:r>
            <a:r>
              <a:rPr lang="pt-BR" sz="1800" b="1" dirty="0">
                <a:latin typeface="Work Sans" pitchFamily="2" charset="0"/>
              </a:rPr>
              <a:t> embarcado em </a:t>
            </a:r>
            <a:r>
              <a:rPr lang="pt-BR" sz="1800" b="1" i="1" dirty="0">
                <a:latin typeface="Work Sans" pitchFamily="2" charset="0"/>
              </a:rPr>
              <a:t>hardware</a:t>
            </a:r>
            <a:r>
              <a:rPr lang="pt-BR" sz="1800" b="1" dirty="0">
                <a:latin typeface="Work Sans" pitchFamily="2" charset="0"/>
              </a:rPr>
              <a:t> na portaria: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◦ Sensor RFID identifica </a:t>
            </a:r>
            <a:r>
              <a:rPr lang="pt-BR" sz="1800" i="1" dirty="0">
                <a:latin typeface="Work Sans" pitchFamily="2" charset="0"/>
              </a:rPr>
              <a:t>tag</a:t>
            </a:r>
            <a:r>
              <a:rPr lang="pt-BR" sz="1800" dirty="0">
                <a:latin typeface="Work Sans" pitchFamily="2" charset="0"/>
              </a:rPr>
              <a:t> do veículo, e libera a passagem.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◦ </a:t>
            </a:r>
            <a:r>
              <a:rPr lang="pt-BR" sz="1800" i="1" dirty="0">
                <a:latin typeface="Work Sans" pitchFamily="2" charset="0"/>
              </a:rPr>
              <a:t>Software</a:t>
            </a:r>
            <a:r>
              <a:rPr lang="pt-BR" sz="1800" dirty="0">
                <a:latin typeface="Work Sans" pitchFamily="2" charset="0"/>
              </a:rPr>
              <a:t> registra no banco de dados a movimentação, 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  gerando um registro.</a:t>
            </a:r>
          </a:p>
          <a:p>
            <a:pPr marL="38100"/>
            <a:endParaRPr lang="pt-BR" sz="1800" dirty="0">
              <a:latin typeface="Work Sans" pitchFamily="2" charset="0"/>
            </a:endParaRPr>
          </a:p>
          <a:p>
            <a:pPr marL="38100"/>
            <a:r>
              <a:rPr lang="pt-BR" sz="1800" b="1" dirty="0">
                <a:latin typeface="Work Sans" pitchFamily="2" charset="0"/>
              </a:rPr>
              <a:t>◦ Aplicativo </a:t>
            </a:r>
            <a:r>
              <a:rPr lang="pt-BR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UNISAL</a:t>
            </a:r>
            <a:r>
              <a:rPr lang="pt-BR" sz="1800" b="1" dirty="0">
                <a:latin typeface="Work Sans" pitchFamily="2" charset="0"/>
              </a:rPr>
              <a:t>: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◦ Assim que uma nova movimentação surge, 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  é notificado em seu </a:t>
            </a:r>
            <a:r>
              <a:rPr lang="pt-BR" sz="1800" i="1" dirty="0">
                <a:latin typeface="Work Sans" pitchFamily="2" charset="0"/>
              </a:rPr>
              <a:t>smartphone</a:t>
            </a:r>
            <a:r>
              <a:rPr lang="pt-BR" sz="1800" dirty="0">
                <a:latin typeface="Work Sans" pitchFamily="2" charset="0"/>
              </a:rPr>
              <a:t>.</a:t>
            </a:r>
          </a:p>
          <a:p>
            <a:pPr marL="38100"/>
            <a:r>
              <a:rPr lang="pt-BR" sz="1800" b="1" dirty="0">
                <a:latin typeface="Work Sans" pitchFamily="2" charset="0"/>
              </a:rPr>
              <a:t>      ◦ Guia Portaria: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      ◦ Histórico de movimentação.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      ◦ Veículos vinculados.</a:t>
            </a:r>
          </a:p>
          <a:p>
            <a:pPr marL="38100"/>
            <a:r>
              <a:rPr lang="pt-BR" sz="1800" dirty="0">
                <a:latin typeface="Work Sans" pitchFamily="2" charset="0"/>
              </a:rPr>
              <a:t>           ◦ Comunicação direta com o Guarda.</a:t>
            </a:r>
          </a:p>
          <a:p>
            <a:pPr marL="38100"/>
            <a:endParaRPr lang="pt-BR" sz="1800" dirty="0">
              <a:latin typeface="Work Sans" pitchFamily="2" charset="0"/>
            </a:endParaRPr>
          </a:p>
          <a:p>
            <a:pPr marL="38100"/>
            <a:endParaRPr lang="pt-BR" sz="1800" dirty="0">
              <a:latin typeface="Work Sans" pitchFamily="2" charset="0"/>
            </a:endParaRPr>
          </a:p>
        </p:txBody>
      </p:sp>
      <p:sp>
        <p:nvSpPr>
          <p:cNvPr id="4" name="Google Shape;833;p38">
            <a:extLst>
              <a:ext uri="{FF2B5EF4-FFF2-40B4-BE49-F238E27FC236}">
                <a16:creationId xmlns:a16="http://schemas.microsoft.com/office/drawing/2014/main" id="{332DD7EB-0F43-D733-25CA-5A44B58CE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6489" y="187641"/>
            <a:ext cx="6468533" cy="585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Controle de acesso e monitoramento da movimentação de veículos.</a:t>
            </a:r>
          </a:p>
        </p:txBody>
      </p:sp>
    </p:spTree>
    <p:extLst>
      <p:ext uri="{BB962C8B-B14F-4D97-AF65-F5344CB8AC3E}">
        <p14:creationId xmlns:p14="http://schemas.microsoft.com/office/powerpoint/2010/main" val="370686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spital Staff Job Descriptions by Slidesgo">
  <a:themeElements>
    <a:clrScheme name="Simple Light">
      <a:dk1>
        <a:srgbClr val="000000"/>
      </a:dk1>
      <a:lt1>
        <a:srgbClr val="FFFFFF"/>
      </a:lt1>
      <a:dk2>
        <a:srgbClr val="5DBB8E"/>
      </a:dk2>
      <a:lt2>
        <a:srgbClr val="C6E7D3"/>
      </a:lt2>
      <a:accent1>
        <a:srgbClr val="F1F9F4"/>
      </a:accent1>
      <a:accent2>
        <a:srgbClr val="FF9028"/>
      </a:accent2>
      <a:accent3>
        <a:srgbClr val="FFCA4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6EA8E0EF6B544CA6D7DDD6CF6711F0" ma:contentTypeVersion="13" ma:contentTypeDescription="Crie um novo documento." ma:contentTypeScope="" ma:versionID="f30892ac1e04df525e6edc5ca04612a4">
  <xsd:schema xmlns:xsd="http://www.w3.org/2001/XMLSchema" xmlns:xs="http://www.w3.org/2001/XMLSchema" xmlns:p="http://schemas.microsoft.com/office/2006/metadata/properties" xmlns:ns2="64cf5d2d-3f0d-4592-a182-206a656e9224" xmlns:ns3="1d41069c-4487-464d-acd8-6d179af59469" targetNamespace="http://schemas.microsoft.com/office/2006/metadata/properties" ma:root="true" ma:fieldsID="f2729ae18482908383884d3f625d222e" ns2:_="" ns3:_="">
    <xsd:import namespace="64cf5d2d-3f0d-4592-a182-206a656e9224"/>
    <xsd:import namespace="1d41069c-4487-464d-acd8-6d179af594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f5d2d-3f0d-4592-a182-206a656e9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880ff9c-3dcb-4359-bda9-48b888df2d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1069c-4487-464d-acd8-6d179af59469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0ef4ddd-4de6-4d43-b5c6-b256c34a0aaa}" ma:internalName="TaxCatchAll" ma:showField="CatchAllData" ma:web="1d41069c-4487-464d-acd8-6d179af594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41069c-4487-464d-acd8-6d179af59469" xsi:nil="true"/>
    <lcf76f155ced4ddcb4097134ff3c332f xmlns="64cf5d2d-3f0d-4592-a182-206a656e92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0E179BC-D147-408B-B48B-5B4A50293D10}">
  <ds:schemaRefs>
    <ds:schemaRef ds:uri="1d41069c-4487-464d-acd8-6d179af59469"/>
    <ds:schemaRef ds:uri="64cf5d2d-3f0d-4592-a182-206a656e92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7D5A6D-5903-4055-8587-869FD1568E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AD044E-1499-4299-94A3-35CED887877E}">
  <ds:schemaRefs>
    <ds:schemaRef ds:uri="http://schemas.microsoft.com/office/2006/metadata/properties"/>
    <ds:schemaRef ds:uri="http://schemas.microsoft.com/office/infopath/2007/PartnerControls"/>
    <ds:schemaRef ds:uri="1d41069c-4487-464d-acd8-6d179af59469"/>
    <ds:schemaRef ds:uri="64cf5d2d-3f0d-4592-a182-206a656e922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1245</Words>
  <Application>Microsoft Office PowerPoint</Application>
  <PresentationFormat>Apresentação na tela (16:9)</PresentationFormat>
  <Paragraphs>141</Paragraphs>
  <Slides>24</Slides>
  <Notes>14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Work Sans</vt:lpstr>
      <vt:lpstr>Work Sans Medium</vt:lpstr>
      <vt:lpstr>Arial</vt:lpstr>
      <vt:lpstr>Syncopate</vt:lpstr>
      <vt:lpstr>Work Sans Medium</vt:lpstr>
      <vt:lpstr>Work Sans Light</vt:lpstr>
      <vt:lpstr>Hospital Staff Job Descriptions by Slidesgo</vt:lpstr>
      <vt:lpstr>CAN PASS</vt:lpstr>
      <vt:lpstr>integrantes</vt:lpstr>
      <vt:lpstr>Nossa ideia</vt:lpstr>
      <vt:lpstr>Apresentação do PowerPoint</vt:lpstr>
      <vt:lpstr>Apresentação do PowerPoint</vt:lpstr>
      <vt:lpstr>Apresentação do PowerPoint</vt:lpstr>
      <vt:lpstr>Público-alvo</vt:lpstr>
      <vt:lpstr>desenvolvimento</vt:lpstr>
      <vt:lpstr>Controle de acesso e monitoramento da movimentação de veículos.</vt:lpstr>
      <vt:lpstr>Apresentação do PowerPoint</vt:lpstr>
      <vt:lpstr>Apresentação do PowerPoint</vt:lpstr>
      <vt:lpstr>Apresentação do PowerPoint</vt:lpstr>
      <vt:lpstr>Apresentação do PowerPoint</vt:lpstr>
      <vt:lpstr>Protótipo de aplicativo</vt:lpstr>
      <vt:lpstr>Protótipo de aplicativo</vt:lpstr>
      <vt:lpstr>Protótipo de funcionalidade</vt:lpstr>
      <vt:lpstr>Nossa Logomarca</vt:lpstr>
      <vt:lpstr>Nossa Logomarca</vt:lpstr>
      <vt:lpstr>Apresentação do PowerPoint</vt:lpstr>
      <vt:lpstr>Apresentação do PowerPoint</vt:lpstr>
      <vt:lpstr>conclusões</vt:lpstr>
      <vt:lpstr>  Alguma dúvida?</vt:lpstr>
      <vt:lpstr>Obrigado pela atenção!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Ho=spital Staff Job Descriptions</dc:title>
  <cp:lastModifiedBy>Kaua Enrico Pasti Altran</cp:lastModifiedBy>
  <cp:revision>1</cp:revision>
  <dcterms:modified xsi:type="dcterms:W3CDTF">2023-06-08T17:08:41Z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0x010100366EA8E0EF6B544CA6D7DDD6CF6711F0</vt:lpwstr>
  </property>
  <property fmtid="{D5CDD505-2E9C-101B-9397-08002B2CF9AE}" pid="3" name="MediaServiceImageTags">
    <vt:lpwstr/>
  </property>
</Properties>
</file>